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89B37"/>
    <a:srgbClr val="055F0A"/>
    <a:srgbClr val="095C0B"/>
    <a:srgbClr val="94C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8" autoAdjust="0"/>
    <p:restoredTop sz="96821" autoAdjust="0"/>
  </p:normalViewPr>
  <p:slideViewPr>
    <p:cSldViewPr snapToGrid="0">
      <p:cViewPr varScale="1">
        <p:scale>
          <a:sx n="100" d="100"/>
          <a:sy n="100" d="100"/>
        </p:scale>
        <p:origin x="108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657350"/>
            <a:ext cx="8105775" cy="1123950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2781300"/>
            <a:ext cx="5657850" cy="490538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9381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35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749"/>
            <a:ext cx="470535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0B4BC16-794E-4B9E-9E0D-B12E84D8E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47873"/>
            <a:ext cx="4867275" cy="37623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085E5D-DA6D-45BF-9EAD-4B903EE83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353175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C0C6538D-7F48-423F-82CB-D1A0F510DE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106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912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500062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5809F01-9E03-48C8-BC3D-76F89B337D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29325" y="2009775"/>
            <a:ext cx="532447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1A76540-8AC6-4B3B-9B59-3E8C0DFB2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115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3CC54FF1-BE40-4681-911C-F4F2697E3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952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864A4C5B-E794-4F8A-8AF5-24788DEF22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790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94F29294-FA80-4339-9657-F4A1A10F0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9627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4C7A3A4-CFDC-4142-9FE7-4D6C41F985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AD8F9B08-1BC4-4C53-AA27-B756254EEB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528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1981200"/>
            <a:ext cx="8058150" cy="809624"/>
          </a:xfrm>
        </p:spPr>
        <p:txBody>
          <a:bodyPr anchor="b">
            <a:normAutofit/>
          </a:bodyPr>
          <a:lstStyle>
            <a:lvl1pPr algn="l">
              <a:defRPr sz="4800" b="1" i="0" cap="all" baseline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2828927"/>
            <a:ext cx="7620001" cy="1076324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780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3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93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3049FA3-B674-4379-9F6E-FA4368D8EE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15100" y="1969292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9D9298-A3CC-4BC9-9E41-720337745D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60BC2413-F812-4545-9FB6-16C890924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866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987C7F61-0066-4B9D-9C1A-E7E7B3FDF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1" y="2362200"/>
            <a:ext cx="10515600" cy="29908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94A4CBE4-1199-4220-9FF5-B48F4D9AD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687F320E-EA2F-4489-AF30-645B776C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8057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DF693B74-D5E5-4D59-B27A-DD588486A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524250" y="2028825"/>
            <a:ext cx="7829549" cy="34290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05747-D2C9-4B8E-84F1-B3FCDD24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2457450" cy="3429000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4C9C37-D434-4543-A014-42ED73F8C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C5ADEDFB-D450-40BF-9054-A178F9324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877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39E725B-59E8-4C99-816D-9B67CB7D2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62175"/>
            <a:ext cx="1419225" cy="14192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E6A2C2C0-C934-4E6E-ABFA-7F532D7B1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75" y="2162172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8013FCDE-6913-45C6-BBE6-7A7258BAAF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7925" y="2162174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4E9C414D-560E-4A6B-98F3-6CACFDCF77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7650" y="216217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16B65E1D-3E7A-4BD4-BA7C-CC95302FDE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3843337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EC385CE1-FA4D-44E4-A9FA-DC3B6164B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843335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3">
            <a:extLst>
              <a:ext uri="{FF2B5EF4-FFF2-40B4-BE49-F238E27FC236}">
                <a16:creationId xmlns:a16="http://schemas.microsoft.com/office/drawing/2014/main" id="{A945FD48-CE2E-4BED-B23C-054D1AC8E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65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F4EAF920-F5C2-4394-8F3B-07A67EF89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7690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AF553ECD-B47B-47D9-873E-FF53215487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62825" y="2162171"/>
            <a:ext cx="3990975" cy="3100387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3DB392D7-FA93-462A-AFFC-30EB8927D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www.fld.czu.cz/en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783886E4-79BC-4701-A4AE-DC3BBA5134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6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5110162"/>
            <a:ext cx="6257925" cy="150018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</a:t>
            </a:r>
            <a:r>
              <a:rPr lang="cs-CZ" dirty="0"/>
              <a:t> </a:t>
            </a:r>
            <a:r>
              <a:rPr lang="en-US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4622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FBB52D-142B-49AF-9320-F1D35CB4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0F3F5E-E2DB-4C46-85BB-9AA9C10C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7007E-B9C1-407F-B0F3-7B94E03E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59E1-1FC7-471F-A22D-D5CA0164B642}" type="datetimeFigureOut">
              <a:rPr lang="cs-CZ" smtClean="0"/>
              <a:t>23.04.2021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B17A9E-19EC-4287-91B8-9FC9299D0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D3065-19F9-4B17-A6B3-C1C412C9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976B-1D71-4DF8-A529-41ED9EA154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61C35-32DE-406D-9BB3-A613A838E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D56C5-244B-4E74-9DFD-30B8D44B0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C9553-F72E-4798-AFF3-5221CFCB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51C3F-9CC8-4F36-84D9-34564B02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EAD9427B-7AA0-4260-AB57-86A648623E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E8F76B-B42B-4141-B6BD-34407267E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AD1A2D8-02BD-49F8-A219-F00EA9585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57FDD-C45B-48F1-97A6-1638C57E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96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Dinterová Lucie</dc:creator>
  <cp:lastModifiedBy>Dinterová Lucie</cp:lastModifiedBy>
  <cp:revision>13</cp:revision>
  <dcterms:created xsi:type="dcterms:W3CDTF">2021-04-12T12:54:12Z</dcterms:created>
  <dcterms:modified xsi:type="dcterms:W3CDTF">2021-04-23T12:27:47Z</dcterms:modified>
</cp:coreProperties>
</file>