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1" r:id="rId2"/>
    <p:sldMasterId id="2147483659" r:id="rId3"/>
  </p:sldMasterIdLst>
  <p:notesMasterIdLst>
    <p:notesMasterId r:id="rId7"/>
  </p:notesMasterIdLst>
  <p:handoutMasterIdLst>
    <p:handoutMasterId r:id="rId8"/>
  </p:handoutMasterIdLst>
  <p:sldIdLst>
    <p:sldId id="259" r:id="rId4"/>
    <p:sldId id="260" r:id="rId5"/>
    <p:sldId id="261" r:id="rId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78D"/>
    <a:srgbClr val="A3A456"/>
    <a:srgbClr val="126090"/>
    <a:srgbClr val="808000"/>
    <a:srgbClr val="F0F0F0"/>
    <a:srgbClr val="33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5DDEFF-91A0-4529-A313-316B7D943E91}" v="263" dt="2025-02-26T10:52:23.2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18" autoAdjust="0"/>
    <p:restoredTop sz="94609" autoAdjust="0"/>
  </p:normalViewPr>
  <p:slideViewPr>
    <p:cSldViewPr snapToGrid="0">
      <p:cViewPr varScale="1">
        <p:scale>
          <a:sx n="78" d="100"/>
          <a:sy n="78" d="100"/>
        </p:scale>
        <p:origin x="696" y="7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27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ůs Aleš" userId="3b164991-c560-415a-ba07-0354c181b0a3" providerId="ADAL" clId="{625DDEFF-91A0-4529-A313-316B7D943E91}"/>
    <pc:docChg chg="undo redo custSel addSld delSld modSld sldOrd addMainMaster delMainMaster modMainMaster">
      <pc:chgData name="Kůs Aleš" userId="3b164991-c560-415a-ba07-0354c181b0a3" providerId="ADAL" clId="{625DDEFF-91A0-4529-A313-316B7D943E91}" dt="2025-03-20T11:31:30.908" v="905"/>
      <pc:docMkLst>
        <pc:docMk/>
      </pc:docMkLst>
      <pc:sldChg chg="modSp del mod">
        <pc:chgData name="Kůs Aleš" userId="3b164991-c560-415a-ba07-0354c181b0a3" providerId="ADAL" clId="{625DDEFF-91A0-4529-A313-316B7D943E91}" dt="2025-02-25T16:33:53.497" v="602" actId="2696"/>
        <pc:sldMkLst>
          <pc:docMk/>
          <pc:sldMk cId="4272584148" sldId="256"/>
        </pc:sldMkLst>
      </pc:sldChg>
      <pc:sldChg chg="modSp new del mod">
        <pc:chgData name="Kůs Aleš" userId="3b164991-c560-415a-ba07-0354c181b0a3" providerId="ADAL" clId="{625DDEFF-91A0-4529-A313-316B7D943E91}" dt="2025-02-25T15:45:10.997" v="368" actId="47"/>
        <pc:sldMkLst>
          <pc:docMk/>
          <pc:sldMk cId="961581599" sldId="257"/>
        </pc:sldMkLst>
      </pc:sldChg>
      <pc:sldChg chg="addSp delSp modSp new del mod chgLayout">
        <pc:chgData name="Kůs Aleš" userId="3b164991-c560-415a-ba07-0354c181b0a3" providerId="ADAL" clId="{625DDEFF-91A0-4529-A313-316B7D943E91}" dt="2025-02-25T16:24:27.104" v="560" actId="2696"/>
        <pc:sldMkLst>
          <pc:docMk/>
          <pc:sldMk cId="1459563186" sldId="257"/>
        </pc:sldMkLst>
      </pc:sldChg>
      <pc:sldChg chg="new del">
        <pc:chgData name="Kůs Aleš" userId="3b164991-c560-415a-ba07-0354c181b0a3" providerId="ADAL" clId="{625DDEFF-91A0-4529-A313-316B7D943E91}" dt="2025-02-25T15:52:33.200" v="402" actId="47"/>
        <pc:sldMkLst>
          <pc:docMk/>
          <pc:sldMk cId="2639809462" sldId="257"/>
        </pc:sldMkLst>
      </pc:sldChg>
      <pc:sldChg chg="new del">
        <pc:chgData name="Kůs Aleš" userId="3b164991-c560-415a-ba07-0354c181b0a3" providerId="ADAL" clId="{625DDEFF-91A0-4529-A313-316B7D943E91}" dt="2025-02-25T15:28:20.769" v="11" actId="680"/>
        <pc:sldMkLst>
          <pc:docMk/>
          <pc:sldMk cId="1554596564" sldId="258"/>
        </pc:sldMkLst>
      </pc:sldChg>
      <pc:sldChg chg="new del">
        <pc:chgData name="Kůs Aleš" userId="3b164991-c560-415a-ba07-0354c181b0a3" providerId="ADAL" clId="{625DDEFF-91A0-4529-A313-316B7D943E91}" dt="2025-02-25T15:45:07.030" v="362" actId="47"/>
        <pc:sldMkLst>
          <pc:docMk/>
          <pc:sldMk cId="1666318512" sldId="258"/>
        </pc:sldMkLst>
      </pc:sldChg>
      <pc:sldChg chg="modSp new add del mod">
        <pc:chgData name="Kůs Aleš" userId="3b164991-c560-415a-ba07-0354c181b0a3" providerId="ADAL" clId="{625DDEFF-91A0-4529-A313-316B7D943E91}" dt="2025-02-25T15:33:03.545" v="38" actId="2696"/>
        <pc:sldMkLst>
          <pc:docMk/>
          <pc:sldMk cId="1701042405" sldId="258"/>
        </pc:sldMkLst>
      </pc:sldChg>
      <pc:sldChg chg="new del">
        <pc:chgData name="Kůs Aleš" userId="3b164991-c560-415a-ba07-0354c181b0a3" providerId="ADAL" clId="{625DDEFF-91A0-4529-A313-316B7D943E91}" dt="2025-02-25T15:57:52.886" v="437" actId="2696"/>
        <pc:sldMkLst>
          <pc:docMk/>
          <pc:sldMk cId="2431226145" sldId="258"/>
        </pc:sldMkLst>
      </pc:sldChg>
      <pc:sldChg chg="new del">
        <pc:chgData name="Kůs Aleš" userId="3b164991-c560-415a-ba07-0354c181b0a3" providerId="ADAL" clId="{625DDEFF-91A0-4529-A313-316B7D943E91}" dt="2025-02-25T15:52:32.839" v="401" actId="47"/>
        <pc:sldMkLst>
          <pc:docMk/>
          <pc:sldMk cId="2720070070" sldId="258"/>
        </pc:sldMkLst>
      </pc:sldChg>
      <pc:sldChg chg="new del">
        <pc:chgData name="Kůs Aleš" userId="3b164991-c560-415a-ba07-0354c181b0a3" providerId="ADAL" clId="{625DDEFF-91A0-4529-A313-316B7D943E91}" dt="2025-02-25T16:15:35.315" v="523" actId="680"/>
        <pc:sldMkLst>
          <pc:docMk/>
          <pc:sldMk cId="2858892378" sldId="258"/>
        </pc:sldMkLst>
      </pc:sldChg>
      <pc:sldChg chg="new del">
        <pc:chgData name="Kůs Aleš" userId="3b164991-c560-415a-ba07-0354c181b0a3" providerId="ADAL" clId="{625DDEFF-91A0-4529-A313-316B7D943E91}" dt="2025-02-25T15:53:22.206" v="405" actId="680"/>
        <pc:sldMkLst>
          <pc:docMk/>
          <pc:sldMk cId="3325709190" sldId="258"/>
        </pc:sldMkLst>
      </pc:sldChg>
      <pc:sldChg chg="new del">
        <pc:chgData name="Kůs Aleš" userId="3b164991-c560-415a-ba07-0354c181b0a3" providerId="ADAL" clId="{625DDEFF-91A0-4529-A313-316B7D943E91}" dt="2025-02-25T15:28:42.537" v="15" actId="680"/>
        <pc:sldMkLst>
          <pc:docMk/>
          <pc:sldMk cId="3406589799" sldId="258"/>
        </pc:sldMkLst>
      </pc:sldChg>
      <pc:sldChg chg="new del">
        <pc:chgData name="Kůs Aleš" userId="3b164991-c560-415a-ba07-0354c181b0a3" providerId="ADAL" clId="{625DDEFF-91A0-4529-A313-316B7D943E91}" dt="2025-02-25T15:56:50.878" v="435" actId="47"/>
        <pc:sldMkLst>
          <pc:docMk/>
          <pc:sldMk cId="3832120472" sldId="258"/>
        </pc:sldMkLst>
      </pc:sldChg>
      <pc:sldChg chg="new del">
        <pc:chgData name="Kůs Aleš" userId="3b164991-c560-415a-ba07-0354c181b0a3" providerId="ADAL" clId="{625DDEFF-91A0-4529-A313-316B7D943E91}" dt="2025-02-25T16:16:00.033" v="525" actId="680"/>
        <pc:sldMkLst>
          <pc:docMk/>
          <pc:sldMk cId="4001494566" sldId="258"/>
        </pc:sldMkLst>
      </pc:sldChg>
      <pc:sldChg chg="new add del">
        <pc:chgData name="Kůs Aleš" userId="3b164991-c560-415a-ba07-0354c181b0a3" providerId="ADAL" clId="{625DDEFF-91A0-4529-A313-316B7D943E91}" dt="2025-02-25T16:53:50.107" v="699" actId="47"/>
        <pc:sldMkLst>
          <pc:docMk/>
          <pc:sldMk cId="4060417713" sldId="258"/>
        </pc:sldMkLst>
      </pc:sldChg>
      <pc:sldChg chg="addSp modSp new mod ord">
        <pc:chgData name="Kůs Aleš" userId="3b164991-c560-415a-ba07-0354c181b0a3" providerId="ADAL" clId="{625DDEFF-91A0-4529-A313-316B7D943E91}" dt="2025-03-20T11:31:30.908" v="905"/>
        <pc:sldMkLst>
          <pc:docMk/>
          <pc:sldMk cId="162619662" sldId="259"/>
        </pc:sldMkLst>
        <pc:spChg chg="mod">
          <ac:chgData name="Kůs Aleš" userId="3b164991-c560-415a-ba07-0354c181b0a3" providerId="ADAL" clId="{625DDEFF-91A0-4529-A313-316B7D943E91}" dt="2025-02-26T11:02:26.119" v="893" actId="404"/>
          <ac:spMkLst>
            <pc:docMk/>
            <pc:sldMk cId="162619662" sldId="259"/>
            <ac:spMk id="2" creationId="{C5C6A56A-7038-D59D-0691-399F92866611}"/>
          </ac:spMkLst>
        </pc:spChg>
        <pc:spChg chg="mod">
          <ac:chgData name="Kůs Aleš" userId="3b164991-c560-415a-ba07-0354c181b0a3" providerId="ADAL" clId="{625DDEFF-91A0-4529-A313-316B7D943E91}" dt="2025-03-20T11:31:30.908" v="905"/>
          <ac:spMkLst>
            <pc:docMk/>
            <pc:sldMk cId="162619662" sldId="259"/>
            <ac:spMk id="3" creationId="{2494F212-C962-2005-A482-200D128A4541}"/>
          </ac:spMkLst>
        </pc:spChg>
        <pc:picChg chg="add mod">
          <ac:chgData name="Kůs Aleš" userId="3b164991-c560-415a-ba07-0354c181b0a3" providerId="ADAL" clId="{625DDEFF-91A0-4529-A313-316B7D943E91}" dt="2025-02-26T10:52:23.253" v="857" actId="1076"/>
          <ac:picMkLst>
            <pc:docMk/>
            <pc:sldMk cId="162619662" sldId="259"/>
            <ac:picMk id="4" creationId="{A6008EF7-A005-D124-520D-BC20181C0B42}"/>
          </ac:picMkLst>
        </pc:picChg>
        <pc:picChg chg="add mod">
          <ac:chgData name="Kůs Aleš" userId="3b164991-c560-415a-ba07-0354c181b0a3" providerId="ADAL" clId="{625DDEFF-91A0-4529-A313-316B7D943E91}" dt="2025-02-26T11:07:18.588" v="899" actId="1076"/>
          <ac:picMkLst>
            <pc:docMk/>
            <pc:sldMk cId="162619662" sldId="259"/>
            <ac:picMk id="6" creationId="{11A0FF87-9AF4-07C6-33AC-FA14C69BC731}"/>
          </ac:picMkLst>
        </pc:picChg>
      </pc:sldChg>
      <pc:sldChg chg="new del">
        <pc:chgData name="Kůs Aleš" userId="3b164991-c560-415a-ba07-0354c181b0a3" providerId="ADAL" clId="{625DDEFF-91A0-4529-A313-316B7D943E91}" dt="2025-02-25T15:52:32.421" v="400" actId="47"/>
        <pc:sldMkLst>
          <pc:docMk/>
          <pc:sldMk cId="359869636" sldId="259"/>
        </pc:sldMkLst>
      </pc:sldChg>
      <pc:sldChg chg="new del">
        <pc:chgData name="Kůs Aleš" userId="3b164991-c560-415a-ba07-0354c181b0a3" providerId="ADAL" clId="{625DDEFF-91A0-4529-A313-316B7D943E91}" dt="2025-02-25T15:45:07.602" v="363" actId="47"/>
        <pc:sldMkLst>
          <pc:docMk/>
          <pc:sldMk cId="1290400065" sldId="259"/>
        </pc:sldMkLst>
      </pc:sldChg>
      <pc:sldChg chg="new del ord">
        <pc:chgData name="Kůs Aleš" userId="3b164991-c560-415a-ba07-0354c181b0a3" providerId="ADAL" clId="{625DDEFF-91A0-4529-A313-316B7D943E91}" dt="2025-02-25T16:24:11.355" v="559" actId="680"/>
        <pc:sldMkLst>
          <pc:docMk/>
          <pc:sldMk cId="1497249702" sldId="259"/>
        </pc:sldMkLst>
      </pc:sldChg>
      <pc:sldChg chg="new del">
        <pc:chgData name="Kůs Aleš" userId="3b164991-c560-415a-ba07-0354c181b0a3" providerId="ADAL" clId="{625DDEFF-91A0-4529-A313-316B7D943E91}" dt="2025-02-25T16:23:27.284" v="529" actId="680"/>
        <pc:sldMkLst>
          <pc:docMk/>
          <pc:sldMk cId="1562449153" sldId="259"/>
        </pc:sldMkLst>
      </pc:sldChg>
      <pc:sldChg chg="new del">
        <pc:chgData name="Kůs Aleš" userId="3b164991-c560-415a-ba07-0354c181b0a3" providerId="ADAL" clId="{625DDEFF-91A0-4529-A313-316B7D943E91}" dt="2025-02-25T15:28:41.845" v="14" actId="680"/>
        <pc:sldMkLst>
          <pc:docMk/>
          <pc:sldMk cId="2420236773" sldId="259"/>
        </pc:sldMkLst>
      </pc:sldChg>
      <pc:sldChg chg="new del">
        <pc:chgData name="Kůs Aleš" userId="3b164991-c560-415a-ba07-0354c181b0a3" providerId="ADAL" clId="{625DDEFF-91A0-4529-A313-316B7D943E91}" dt="2025-02-25T15:30:56.946" v="31" actId="680"/>
        <pc:sldMkLst>
          <pc:docMk/>
          <pc:sldMk cId="3454564547" sldId="259"/>
        </pc:sldMkLst>
      </pc:sldChg>
      <pc:sldChg chg="add del">
        <pc:chgData name="Kůs Aleš" userId="3b164991-c560-415a-ba07-0354c181b0a3" providerId="ADAL" clId="{625DDEFF-91A0-4529-A313-316B7D943E91}" dt="2025-02-25T16:33:01.057" v="590" actId="2696"/>
        <pc:sldMkLst>
          <pc:docMk/>
          <pc:sldMk cId="314105299" sldId="260"/>
        </pc:sldMkLst>
      </pc:sldChg>
      <pc:sldChg chg="new del">
        <pc:chgData name="Kůs Aleš" userId="3b164991-c560-415a-ba07-0354c181b0a3" providerId="ADAL" clId="{625DDEFF-91A0-4529-A313-316B7D943E91}" dt="2025-02-25T16:51:11.012" v="661" actId="680"/>
        <pc:sldMkLst>
          <pc:docMk/>
          <pc:sldMk cId="623223613" sldId="260"/>
        </pc:sldMkLst>
      </pc:sldChg>
      <pc:sldChg chg="new del">
        <pc:chgData name="Kůs Aleš" userId="3b164991-c560-415a-ba07-0354c181b0a3" providerId="ADAL" clId="{625DDEFF-91A0-4529-A313-316B7D943E91}" dt="2025-02-25T16:57:28.101" v="748" actId="680"/>
        <pc:sldMkLst>
          <pc:docMk/>
          <pc:sldMk cId="726609467" sldId="260"/>
        </pc:sldMkLst>
      </pc:sldChg>
      <pc:sldChg chg="new del">
        <pc:chgData name="Kůs Aleš" userId="3b164991-c560-415a-ba07-0354c181b0a3" providerId="ADAL" clId="{625DDEFF-91A0-4529-A313-316B7D943E91}" dt="2025-02-25T17:04:54.775" v="765" actId="47"/>
        <pc:sldMkLst>
          <pc:docMk/>
          <pc:sldMk cId="761125531" sldId="260"/>
        </pc:sldMkLst>
      </pc:sldChg>
      <pc:sldChg chg="new del">
        <pc:chgData name="Kůs Aleš" userId="3b164991-c560-415a-ba07-0354c181b0a3" providerId="ADAL" clId="{625DDEFF-91A0-4529-A313-316B7D943E91}" dt="2025-02-25T16:39:26.191" v="630" actId="680"/>
        <pc:sldMkLst>
          <pc:docMk/>
          <pc:sldMk cId="905215101" sldId="260"/>
        </pc:sldMkLst>
      </pc:sldChg>
      <pc:sldChg chg="new del">
        <pc:chgData name="Kůs Aleš" userId="3b164991-c560-415a-ba07-0354c181b0a3" providerId="ADAL" clId="{625DDEFF-91A0-4529-A313-316B7D943E91}" dt="2025-02-25T15:45:07.858" v="364" actId="47"/>
        <pc:sldMkLst>
          <pc:docMk/>
          <pc:sldMk cId="1220003333" sldId="260"/>
        </pc:sldMkLst>
      </pc:sldChg>
      <pc:sldChg chg="new del">
        <pc:chgData name="Kůs Aleš" userId="3b164991-c560-415a-ba07-0354c181b0a3" providerId="ADAL" clId="{625DDEFF-91A0-4529-A313-316B7D943E91}" dt="2025-02-25T15:52:31.913" v="399" actId="47"/>
        <pc:sldMkLst>
          <pc:docMk/>
          <pc:sldMk cId="1677385989" sldId="260"/>
        </pc:sldMkLst>
      </pc:sldChg>
      <pc:sldChg chg="new del">
        <pc:chgData name="Kůs Aleš" userId="3b164991-c560-415a-ba07-0354c181b0a3" providerId="ADAL" clId="{625DDEFF-91A0-4529-A313-316B7D943E91}" dt="2025-02-25T16:57:21.600" v="744" actId="680"/>
        <pc:sldMkLst>
          <pc:docMk/>
          <pc:sldMk cId="2163136141" sldId="260"/>
        </pc:sldMkLst>
      </pc:sldChg>
      <pc:sldChg chg="new del">
        <pc:chgData name="Kůs Aleš" userId="3b164991-c560-415a-ba07-0354c181b0a3" providerId="ADAL" clId="{625DDEFF-91A0-4529-A313-316B7D943E91}" dt="2025-02-25T16:36:40.583" v="621" actId="680"/>
        <pc:sldMkLst>
          <pc:docMk/>
          <pc:sldMk cId="2545986867" sldId="260"/>
        </pc:sldMkLst>
      </pc:sldChg>
      <pc:sldChg chg="new add del">
        <pc:chgData name="Kůs Aleš" userId="3b164991-c560-415a-ba07-0354c181b0a3" providerId="ADAL" clId="{625DDEFF-91A0-4529-A313-316B7D943E91}" dt="2025-02-25T16:53:51.856" v="700" actId="47"/>
        <pc:sldMkLst>
          <pc:docMk/>
          <pc:sldMk cId="3043916845" sldId="260"/>
        </pc:sldMkLst>
      </pc:sldChg>
      <pc:sldChg chg="new">
        <pc:chgData name="Kůs Aleš" userId="3b164991-c560-415a-ba07-0354c181b0a3" providerId="ADAL" clId="{625DDEFF-91A0-4529-A313-316B7D943E91}" dt="2025-02-25T17:04:58.614" v="766" actId="680"/>
        <pc:sldMkLst>
          <pc:docMk/>
          <pc:sldMk cId="3403109222" sldId="260"/>
        </pc:sldMkLst>
      </pc:sldChg>
      <pc:sldChg chg="new del">
        <pc:chgData name="Kůs Aleš" userId="3b164991-c560-415a-ba07-0354c181b0a3" providerId="ADAL" clId="{625DDEFF-91A0-4529-A313-316B7D943E91}" dt="2025-02-25T16:56:58.440" v="742" actId="47"/>
        <pc:sldMkLst>
          <pc:docMk/>
          <pc:sldMk cId="391714493" sldId="261"/>
        </pc:sldMkLst>
      </pc:sldChg>
      <pc:sldChg chg="new del">
        <pc:chgData name="Kůs Aleš" userId="3b164991-c560-415a-ba07-0354c181b0a3" providerId="ADAL" clId="{625DDEFF-91A0-4529-A313-316B7D943E91}" dt="2025-02-25T15:45:08.019" v="365" actId="47"/>
        <pc:sldMkLst>
          <pc:docMk/>
          <pc:sldMk cId="1261017276" sldId="261"/>
        </pc:sldMkLst>
      </pc:sldChg>
      <pc:sldChg chg="new del">
        <pc:chgData name="Kůs Aleš" userId="3b164991-c560-415a-ba07-0354c181b0a3" providerId="ADAL" clId="{625DDEFF-91A0-4529-A313-316B7D943E91}" dt="2025-02-25T17:24:26.027" v="784" actId="47"/>
        <pc:sldMkLst>
          <pc:docMk/>
          <pc:sldMk cId="1821095735" sldId="261"/>
        </pc:sldMkLst>
      </pc:sldChg>
      <pc:sldChg chg="new">
        <pc:chgData name="Kůs Aleš" userId="3b164991-c560-415a-ba07-0354c181b0a3" providerId="ADAL" clId="{625DDEFF-91A0-4529-A313-316B7D943E91}" dt="2025-02-25T17:24:28.365" v="785" actId="680"/>
        <pc:sldMkLst>
          <pc:docMk/>
          <pc:sldMk cId="2447315277" sldId="261"/>
        </pc:sldMkLst>
      </pc:sldChg>
      <pc:sldChg chg="new del">
        <pc:chgData name="Kůs Aleš" userId="3b164991-c560-415a-ba07-0354c181b0a3" providerId="ADAL" clId="{625DDEFF-91A0-4529-A313-316B7D943E91}" dt="2025-02-25T17:04:54.318" v="764" actId="47"/>
        <pc:sldMkLst>
          <pc:docMk/>
          <pc:sldMk cId="2516520538" sldId="261"/>
        </pc:sldMkLst>
      </pc:sldChg>
      <pc:sldChg chg="new del">
        <pc:chgData name="Kůs Aleš" userId="3b164991-c560-415a-ba07-0354c181b0a3" providerId="ADAL" clId="{625DDEFF-91A0-4529-A313-316B7D943E91}" dt="2025-02-25T17:24:20.535" v="782" actId="47"/>
        <pc:sldMkLst>
          <pc:docMk/>
          <pc:sldMk cId="2984024353" sldId="261"/>
        </pc:sldMkLst>
      </pc:sldChg>
      <pc:sldChg chg="new del">
        <pc:chgData name="Kůs Aleš" userId="3b164991-c560-415a-ba07-0354c181b0a3" providerId="ADAL" clId="{625DDEFF-91A0-4529-A313-316B7D943E91}" dt="2025-02-25T16:57:27.941" v="747" actId="680"/>
        <pc:sldMkLst>
          <pc:docMk/>
          <pc:sldMk cId="3198169382" sldId="261"/>
        </pc:sldMkLst>
      </pc:sldChg>
      <pc:sldChg chg="new del">
        <pc:chgData name="Kůs Aleš" userId="3b164991-c560-415a-ba07-0354c181b0a3" providerId="ADAL" clId="{625DDEFF-91A0-4529-A313-316B7D943E91}" dt="2025-02-25T17:21:40.319" v="779" actId="47"/>
        <pc:sldMkLst>
          <pc:docMk/>
          <pc:sldMk cId="197572113" sldId="262"/>
        </pc:sldMkLst>
      </pc:sldChg>
      <pc:sldChg chg="new del">
        <pc:chgData name="Kůs Aleš" userId="3b164991-c560-415a-ba07-0354c181b0a3" providerId="ADAL" clId="{625DDEFF-91A0-4529-A313-316B7D943E91}" dt="2025-02-25T17:22:15.196" v="781" actId="47"/>
        <pc:sldMkLst>
          <pc:docMk/>
          <pc:sldMk cId="1374373989" sldId="262"/>
        </pc:sldMkLst>
      </pc:sldChg>
      <pc:sldChg chg="new del">
        <pc:chgData name="Kůs Aleš" userId="3b164991-c560-415a-ba07-0354c181b0a3" providerId="ADAL" clId="{625DDEFF-91A0-4529-A313-316B7D943E91}" dt="2025-02-25T16:56:58.030" v="741" actId="47"/>
        <pc:sldMkLst>
          <pc:docMk/>
          <pc:sldMk cId="1903030227" sldId="262"/>
        </pc:sldMkLst>
      </pc:sldChg>
      <pc:sldChg chg="new del">
        <pc:chgData name="Kůs Aleš" userId="3b164991-c560-415a-ba07-0354c181b0a3" providerId="ADAL" clId="{625DDEFF-91A0-4529-A313-316B7D943E91}" dt="2025-02-25T17:55:57.946" v="805" actId="680"/>
        <pc:sldMkLst>
          <pc:docMk/>
          <pc:sldMk cId="2037481776" sldId="262"/>
        </pc:sldMkLst>
      </pc:sldChg>
      <pc:sldChg chg="new del">
        <pc:chgData name="Kůs Aleš" userId="3b164991-c560-415a-ba07-0354c181b0a3" providerId="ADAL" clId="{625DDEFF-91A0-4529-A313-316B7D943E91}" dt="2025-02-25T17:57:33.222" v="815" actId="680"/>
        <pc:sldMkLst>
          <pc:docMk/>
          <pc:sldMk cId="2065793823" sldId="262"/>
        </pc:sldMkLst>
      </pc:sldChg>
      <pc:sldChg chg="new del">
        <pc:chgData name="Kůs Aleš" userId="3b164991-c560-415a-ba07-0354c181b0a3" providerId="ADAL" clId="{625DDEFF-91A0-4529-A313-316B7D943E91}" dt="2025-02-25T17:24:31.863" v="787" actId="47"/>
        <pc:sldMkLst>
          <pc:docMk/>
          <pc:sldMk cId="2279893781" sldId="262"/>
        </pc:sldMkLst>
      </pc:sldChg>
      <pc:sldChg chg="new del">
        <pc:chgData name="Kůs Aleš" userId="3b164991-c560-415a-ba07-0354c181b0a3" providerId="ADAL" clId="{625DDEFF-91A0-4529-A313-316B7D943E91}" dt="2025-02-25T17:26:03.370" v="798" actId="47"/>
        <pc:sldMkLst>
          <pc:docMk/>
          <pc:sldMk cId="2452332834" sldId="262"/>
        </pc:sldMkLst>
      </pc:sldChg>
      <pc:sldChg chg="new del">
        <pc:chgData name="Kůs Aleš" userId="3b164991-c560-415a-ba07-0354c181b0a3" providerId="ADAL" clId="{625DDEFF-91A0-4529-A313-316B7D943E91}" dt="2025-02-25T15:45:08.724" v="366" actId="47"/>
        <pc:sldMkLst>
          <pc:docMk/>
          <pc:sldMk cId="2742386104" sldId="262"/>
        </pc:sldMkLst>
      </pc:sldChg>
      <pc:sldChg chg="new del">
        <pc:chgData name="Kůs Aleš" userId="3b164991-c560-415a-ba07-0354c181b0a3" providerId="ADAL" clId="{625DDEFF-91A0-4529-A313-316B7D943E91}" dt="2025-02-25T17:26:09.681" v="800" actId="47"/>
        <pc:sldMkLst>
          <pc:docMk/>
          <pc:sldMk cId="4033967632" sldId="262"/>
        </pc:sldMkLst>
      </pc:sldChg>
      <pc:sldChg chg="new del">
        <pc:chgData name="Kůs Aleš" userId="3b164991-c560-415a-ba07-0354c181b0a3" providerId="ADAL" clId="{625DDEFF-91A0-4529-A313-316B7D943E91}" dt="2025-02-25T17:57:32.855" v="814" actId="680"/>
        <pc:sldMkLst>
          <pc:docMk/>
          <pc:sldMk cId="56916268" sldId="263"/>
        </pc:sldMkLst>
      </pc:sldChg>
      <pc:sldChg chg="new del">
        <pc:chgData name="Kůs Aleš" userId="3b164991-c560-415a-ba07-0354c181b0a3" providerId="ADAL" clId="{625DDEFF-91A0-4529-A313-316B7D943E91}" dt="2025-02-25T15:45:09.130" v="367" actId="47"/>
        <pc:sldMkLst>
          <pc:docMk/>
          <pc:sldMk cId="883649614" sldId="263"/>
        </pc:sldMkLst>
      </pc:sldChg>
      <pc:sldChg chg="new del">
        <pc:chgData name="Kůs Aleš" userId="3b164991-c560-415a-ba07-0354c181b0a3" providerId="ADAL" clId="{625DDEFF-91A0-4529-A313-316B7D943E91}" dt="2025-02-25T17:57:32.656" v="813" actId="680"/>
        <pc:sldMkLst>
          <pc:docMk/>
          <pc:sldMk cId="2504150477" sldId="264"/>
        </pc:sldMkLst>
      </pc:sldChg>
      <pc:sldChg chg="new del">
        <pc:chgData name="Kůs Aleš" userId="3b164991-c560-415a-ba07-0354c181b0a3" providerId="ADAL" clId="{625DDEFF-91A0-4529-A313-316B7D943E91}" dt="2025-02-25T17:57:32.469" v="812" actId="680"/>
        <pc:sldMkLst>
          <pc:docMk/>
          <pc:sldMk cId="2999247946" sldId="265"/>
        </pc:sldMkLst>
      </pc:sldChg>
      <pc:sldChg chg="new del">
        <pc:chgData name="Kůs Aleš" userId="3b164991-c560-415a-ba07-0354c181b0a3" providerId="ADAL" clId="{625DDEFF-91A0-4529-A313-316B7D943E91}" dt="2025-02-25T17:57:32.324" v="811" actId="680"/>
        <pc:sldMkLst>
          <pc:docMk/>
          <pc:sldMk cId="3140938984" sldId="266"/>
        </pc:sldMkLst>
      </pc:sldChg>
      <pc:sldMasterChg chg="addSp modSp add del mod addSldLayout delSldLayout modSldLayout sldLayoutOrd">
        <pc:chgData name="Kůs Aleš" userId="3b164991-c560-415a-ba07-0354c181b0a3" providerId="ADAL" clId="{625DDEFF-91A0-4529-A313-316B7D943E91}" dt="2025-02-25T17:01:59.854" v="759" actId="6013"/>
        <pc:sldMasterMkLst>
          <pc:docMk/>
          <pc:sldMasterMk cId="1582592516" sldId="2147483648"/>
        </pc:sldMasterMkLst>
        <pc:spChg chg="mod">
          <ac:chgData name="Kůs Aleš" userId="3b164991-c560-415a-ba07-0354c181b0a3" providerId="ADAL" clId="{625DDEFF-91A0-4529-A313-316B7D943E91}" dt="2025-02-25T16:10:54.834" v="511" actId="14100"/>
          <ac:spMkLst>
            <pc:docMk/>
            <pc:sldMasterMk cId="1582592516" sldId="2147483648"/>
            <ac:spMk id="2" creationId="{AD659840-FB5C-EEEE-15F8-38C52F157B36}"/>
          </ac:spMkLst>
        </pc:spChg>
        <pc:spChg chg="mod">
          <ac:chgData name="Kůs Aleš" userId="3b164991-c560-415a-ba07-0354c181b0a3" providerId="ADAL" clId="{625DDEFF-91A0-4529-A313-316B7D943E91}" dt="2025-02-25T15:34:49.569" v="89" actId="20577"/>
          <ac:spMkLst>
            <pc:docMk/>
            <pc:sldMasterMk cId="1582592516" sldId="2147483648"/>
            <ac:spMk id="3" creationId="{73974FF4-2E37-5449-83BF-A287C076622E}"/>
          </ac:spMkLst>
        </pc:spChg>
        <pc:spChg chg="mod">
          <ac:chgData name="Kůs Aleš" userId="3b164991-c560-415a-ba07-0354c181b0a3" providerId="ADAL" clId="{625DDEFF-91A0-4529-A313-316B7D943E91}" dt="2025-02-25T15:46:56.921" v="376"/>
          <ac:spMkLst>
            <pc:docMk/>
            <pc:sldMasterMk cId="1582592516" sldId="2147483648"/>
            <ac:spMk id="4" creationId="{732B6B84-D68A-447E-8077-42FC3A6F023C}"/>
          </ac:spMkLst>
        </pc:spChg>
        <pc:spChg chg="mod">
          <ac:chgData name="Kůs Aleš" userId="3b164991-c560-415a-ba07-0354c181b0a3" providerId="ADAL" clId="{625DDEFF-91A0-4529-A313-316B7D943E91}" dt="2025-02-25T16:52:13.858" v="676" actId="20577"/>
          <ac:spMkLst>
            <pc:docMk/>
            <pc:sldMasterMk cId="1582592516" sldId="2147483648"/>
            <ac:spMk id="5" creationId="{4508C8B0-37EA-8614-CE04-7E8ECD8CAE32}"/>
          </ac:spMkLst>
        </pc:spChg>
        <pc:spChg chg="mod">
          <ac:chgData name="Kůs Aleš" userId="3b164991-c560-415a-ba07-0354c181b0a3" providerId="ADAL" clId="{625DDEFF-91A0-4529-A313-316B7D943E91}" dt="2025-02-25T15:47:11.872" v="394" actId="20577"/>
          <ac:spMkLst>
            <pc:docMk/>
            <pc:sldMasterMk cId="1582592516" sldId="2147483648"/>
            <ac:spMk id="6" creationId="{825B03F1-3A23-9EEB-8C86-EE648C9FF1DD}"/>
          </ac:spMkLst>
        </pc:spChg>
        <pc:spChg chg="add mod">
          <ac:chgData name="Kůs Aleš" userId="3b164991-c560-415a-ba07-0354c181b0a3" providerId="ADAL" clId="{625DDEFF-91A0-4529-A313-316B7D943E91}" dt="2025-02-25T16:10:47.393" v="510" actId="1076"/>
          <ac:spMkLst>
            <pc:docMk/>
            <pc:sldMasterMk cId="1582592516" sldId="2147483648"/>
            <ac:spMk id="8" creationId="{F6C7B2D5-84BC-9643-E2FA-DF36191B92D3}"/>
          </ac:spMkLst>
        </pc:spChg>
        <pc:picChg chg="add mod">
          <ac:chgData name="Kůs Aleš" userId="3b164991-c560-415a-ba07-0354c181b0a3" providerId="ADAL" clId="{625DDEFF-91A0-4529-A313-316B7D943E91}" dt="2025-02-25T16:30:14.115" v="565" actId="34136"/>
          <ac:picMkLst>
            <pc:docMk/>
            <pc:sldMasterMk cId="1582592516" sldId="2147483648"/>
            <ac:picMk id="7" creationId="{E5C45C69-394A-3B6C-B17D-8CDFF45147ED}"/>
          </ac:picMkLst>
        </pc:picChg>
        <pc:sldLayoutChg chg="modSp add del mod">
          <pc:chgData name="Kůs Aleš" userId="3b164991-c560-415a-ba07-0354c181b0a3" providerId="ADAL" clId="{625DDEFF-91A0-4529-A313-316B7D943E91}" dt="2025-02-25T16:53:41.238" v="697" actId="47"/>
          <pc:sldLayoutMkLst>
            <pc:docMk/>
            <pc:sldMasterMk cId="1582592516" sldId="2147483648"/>
            <pc:sldLayoutMk cId="4256594" sldId="2147483649"/>
          </pc:sldLayoutMkLst>
          <pc:spChg chg="mod">
            <ac:chgData name="Kůs Aleš" userId="3b164991-c560-415a-ba07-0354c181b0a3" providerId="ADAL" clId="{625DDEFF-91A0-4529-A313-316B7D943E91}" dt="2025-02-25T16:38:43.352" v="628" actId="14100"/>
            <ac:spMkLst>
              <pc:docMk/>
              <pc:sldMasterMk cId="1582592516" sldId="2147483648"/>
              <pc:sldLayoutMk cId="4256594" sldId="2147483649"/>
              <ac:spMk id="2" creationId="{1CD25F38-77A9-E92A-5B39-EA42245B82F7}"/>
            </ac:spMkLst>
          </pc:spChg>
          <pc:spChg chg="mod">
            <ac:chgData name="Kůs Aleš" userId="3b164991-c560-415a-ba07-0354c181b0a3" providerId="ADAL" clId="{625DDEFF-91A0-4529-A313-316B7D943E91}" dt="2025-02-25T15:35:17.319" v="94" actId="20577"/>
            <ac:spMkLst>
              <pc:docMk/>
              <pc:sldMasterMk cId="1582592516" sldId="2147483648"/>
              <pc:sldLayoutMk cId="4256594" sldId="2147483649"/>
              <ac:spMk id="3" creationId="{A72EFFE0-23BA-44C4-F36D-8ED0345628D3}"/>
            </ac:spMkLst>
          </pc:spChg>
          <pc:spChg chg="mod">
            <ac:chgData name="Kůs Aleš" userId="3b164991-c560-415a-ba07-0354c181b0a3" providerId="ADAL" clId="{625DDEFF-91A0-4529-A313-316B7D943E91}" dt="2025-02-25T15:35:29.622" v="98" actId="20577"/>
            <ac:spMkLst>
              <pc:docMk/>
              <pc:sldMasterMk cId="1582592516" sldId="2147483648"/>
              <pc:sldLayoutMk cId="4256594" sldId="2147483649"/>
              <ac:spMk id="4" creationId="{12671A0A-FF19-3BB4-F5A8-C88D2AD9AF56}"/>
            </ac:spMkLst>
          </pc:spChg>
          <pc:spChg chg="mod">
            <ac:chgData name="Kůs Aleš" userId="3b164991-c560-415a-ba07-0354c181b0a3" providerId="ADAL" clId="{625DDEFF-91A0-4529-A313-316B7D943E91}" dt="2025-02-25T16:52:23.906" v="677"/>
            <ac:spMkLst>
              <pc:docMk/>
              <pc:sldMasterMk cId="1582592516" sldId="2147483648"/>
              <pc:sldLayoutMk cId="4256594" sldId="2147483649"/>
              <ac:spMk id="5" creationId="{CA355AA2-0460-9AE5-7F7B-69E18706FDF8}"/>
            </ac:spMkLst>
          </pc:spChg>
          <pc:spChg chg="mod">
            <ac:chgData name="Kůs Aleš" userId="3b164991-c560-415a-ba07-0354c181b0a3" providerId="ADAL" clId="{625DDEFF-91A0-4529-A313-316B7D943E91}" dt="2025-02-25T16:05:56.217" v="475"/>
            <ac:spMkLst>
              <pc:docMk/>
              <pc:sldMasterMk cId="1582592516" sldId="2147483648"/>
              <pc:sldLayoutMk cId="4256594" sldId="2147483649"/>
              <ac:spMk id="6" creationId="{7329536D-AFE0-E164-72D9-CFAA24A75AA5}"/>
            </ac:spMkLst>
          </pc:spChg>
        </pc:sldLayoutChg>
        <pc:sldLayoutChg chg="modSp add del mod">
          <pc:chgData name="Kůs Aleš" userId="3b164991-c560-415a-ba07-0354c181b0a3" providerId="ADAL" clId="{625DDEFF-91A0-4529-A313-316B7D943E91}" dt="2025-02-25T16:53:41.238" v="697" actId="47"/>
          <pc:sldLayoutMkLst>
            <pc:docMk/>
            <pc:sldMasterMk cId="1582592516" sldId="2147483648"/>
            <pc:sldLayoutMk cId="3233427662" sldId="2147483650"/>
          </pc:sldLayoutMkLst>
          <pc:spChg chg="mod">
            <ac:chgData name="Kůs Aleš" userId="3b164991-c560-415a-ba07-0354c181b0a3" providerId="ADAL" clId="{625DDEFF-91A0-4529-A313-316B7D943E91}" dt="2025-02-25T15:42:51.720" v="355" actId="20577"/>
            <ac:spMkLst>
              <pc:docMk/>
              <pc:sldMasterMk cId="1582592516" sldId="2147483648"/>
              <pc:sldLayoutMk cId="3233427662" sldId="2147483650"/>
              <ac:spMk id="2" creationId="{CF4AE389-2EC6-13E4-3F4D-6D17863D9FB5}"/>
            </ac:spMkLst>
          </pc:spChg>
          <pc:spChg chg="mod">
            <ac:chgData name="Kůs Aleš" userId="3b164991-c560-415a-ba07-0354c181b0a3" providerId="ADAL" clId="{625DDEFF-91A0-4529-A313-316B7D943E91}" dt="2025-02-25T15:38:31.703" v="223" actId="1076"/>
            <ac:spMkLst>
              <pc:docMk/>
              <pc:sldMasterMk cId="1582592516" sldId="2147483648"/>
              <pc:sldLayoutMk cId="3233427662" sldId="2147483650"/>
              <ac:spMk id="3" creationId="{594BF331-051A-6A01-8649-E192768AAA03}"/>
            </ac:spMkLst>
          </pc:spChg>
          <pc:spChg chg="mod">
            <ac:chgData name="Kůs Aleš" userId="3b164991-c560-415a-ba07-0354c181b0a3" providerId="ADAL" clId="{625DDEFF-91A0-4529-A313-316B7D943E91}" dt="2025-02-25T15:39:05.250" v="237" actId="20577"/>
            <ac:spMkLst>
              <pc:docMk/>
              <pc:sldMasterMk cId="1582592516" sldId="2147483648"/>
              <pc:sldLayoutMk cId="3233427662" sldId="2147483650"/>
              <ac:spMk id="4" creationId="{4E880BBF-1220-E302-D04C-0D002938FC63}"/>
            </ac:spMkLst>
          </pc:spChg>
          <pc:spChg chg="mod">
            <ac:chgData name="Kůs Aleš" userId="3b164991-c560-415a-ba07-0354c181b0a3" providerId="ADAL" clId="{625DDEFF-91A0-4529-A313-316B7D943E91}" dt="2025-02-25T16:52:26.787" v="678"/>
            <ac:spMkLst>
              <pc:docMk/>
              <pc:sldMasterMk cId="1582592516" sldId="2147483648"/>
              <pc:sldLayoutMk cId="3233427662" sldId="2147483650"/>
              <ac:spMk id="5" creationId="{D956D85F-0A37-563B-80F3-33831FA959D4}"/>
            </ac:spMkLst>
          </pc:spChg>
          <pc:spChg chg="mod">
            <ac:chgData name="Kůs Aleš" userId="3b164991-c560-415a-ba07-0354c181b0a3" providerId="ADAL" clId="{625DDEFF-91A0-4529-A313-316B7D943E91}" dt="2025-02-25T16:05:58.842" v="476"/>
            <ac:spMkLst>
              <pc:docMk/>
              <pc:sldMasterMk cId="1582592516" sldId="2147483648"/>
              <pc:sldLayoutMk cId="3233427662" sldId="2147483650"/>
              <ac:spMk id="6" creationId="{167283BC-08AA-5464-54B8-1FE9F1B52B4B}"/>
            </ac:spMkLst>
          </pc:spChg>
        </pc:sldLayoutChg>
        <pc:sldLayoutChg chg="modSp add del mod">
          <pc:chgData name="Kůs Aleš" userId="3b164991-c560-415a-ba07-0354c181b0a3" providerId="ADAL" clId="{625DDEFF-91A0-4529-A313-316B7D943E91}" dt="2025-02-25T16:53:41.238" v="697" actId="47"/>
          <pc:sldLayoutMkLst>
            <pc:docMk/>
            <pc:sldMasterMk cId="1582592516" sldId="2147483648"/>
            <pc:sldLayoutMk cId="1006607559" sldId="2147483652"/>
          </pc:sldLayoutMkLst>
          <pc:spChg chg="mod">
            <ac:chgData name="Kůs Aleš" userId="3b164991-c560-415a-ba07-0354c181b0a3" providerId="ADAL" clId="{625DDEFF-91A0-4529-A313-316B7D943E91}" dt="2025-02-25T15:38:06.765" v="209" actId="20577"/>
            <ac:spMkLst>
              <pc:docMk/>
              <pc:sldMasterMk cId="1582592516" sldId="2147483648"/>
              <pc:sldLayoutMk cId="1006607559" sldId="2147483652"/>
              <ac:spMk id="2" creationId="{DDF2DC8E-1927-9AB7-0D3E-A843B4177B90}"/>
            </ac:spMkLst>
          </pc:spChg>
          <pc:spChg chg="mod">
            <ac:chgData name="Kůs Aleš" userId="3b164991-c560-415a-ba07-0354c181b0a3" providerId="ADAL" clId="{625DDEFF-91A0-4529-A313-316B7D943E91}" dt="2025-02-25T15:38:46.591" v="228" actId="20577"/>
            <ac:spMkLst>
              <pc:docMk/>
              <pc:sldMasterMk cId="1582592516" sldId="2147483648"/>
              <pc:sldLayoutMk cId="1006607559" sldId="2147483652"/>
              <ac:spMk id="3" creationId="{5FAC7B0F-D01F-8118-CE6E-5759E18BB90A}"/>
            </ac:spMkLst>
          </pc:spChg>
          <pc:spChg chg="mod">
            <ac:chgData name="Kůs Aleš" userId="3b164991-c560-415a-ba07-0354c181b0a3" providerId="ADAL" clId="{625DDEFF-91A0-4529-A313-316B7D943E91}" dt="2025-02-25T15:38:48.151" v="229" actId="20577"/>
            <ac:spMkLst>
              <pc:docMk/>
              <pc:sldMasterMk cId="1582592516" sldId="2147483648"/>
              <pc:sldLayoutMk cId="1006607559" sldId="2147483652"/>
              <ac:spMk id="4" creationId="{C97AD316-4D2A-80EF-DA93-3016E14E5C84}"/>
            </ac:spMkLst>
          </pc:spChg>
          <pc:spChg chg="mod">
            <ac:chgData name="Kůs Aleš" userId="3b164991-c560-415a-ba07-0354c181b0a3" providerId="ADAL" clId="{625DDEFF-91A0-4529-A313-316B7D943E91}" dt="2025-02-25T16:52:29.668" v="679"/>
            <ac:spMkLst>
              <pc:docMk/>
              <pc:sldMasterMk cId="1582592516" sldId="2147483648"/>
              <pc:sldLayoutMk cId="1006607559" sldId="2147483652"/>
              <ac:spMk id="6" creationId="{29D0F9DF-74B4-F4D3-4C82-4CBF8FD63443}"/>
            </ac:spMkLst>
          </pc:spChg>
          <pc:spChg chg="mod">
            <ac:chgData name="Kůs Aleš" userId="3b164991-c560-415a-ba07-0354c181b0a3" providerId="ADAL" clId="{625DDEFF-91A0-4529-A313-316B7D943E91}" dt="2025-02-25T16:06:01.740" v="477"/>
            <ac:spMkLst>
              <pc:docMk/>
              <pc:sldMasterMk cId="1582592516" sldId="2147483648"/>
              <pc:sldLayoutMk cId="1006607559" sldId="2147483652"/>
              <ac:spMk id="7" creationId="{62D72E4B-F280-40F8-0B4F-38B33D9D82A1}"/>
            </ac:spMkLst>
          </pc:spChg>
        </pc:sldLayoutChg>
        <pc:sldLayoutChg chg="modSp add del mod">
          <pc:chgData name="Kůs Aleš" userId="3b164991-c560-415a-ba07-0354c181b0a3" providerId="ADAL" clId="{625DDEFF-91A0-4529-A313-316B7D943E91}" dt="2025-02-25T16:53:41.238" v="697" actId="47"/>
          <pc:sldLayoutMkLst>
            <pc:docMk/>
            <pc:sldMasterMk cId="1582592516" sldId="2147483648"/>
            <pc:sldLayoutMk cId="3365259805" sldId="2147483653"/>
          </pc:sldLayoutMkLst>
          <pc:spChg chg="mod">
            <ac:chgData name="Kůs Aleš" userId="3b164991-c560-415a-ba07-0354c181b0a3" providerId="ADAL" clId="{625DDEFF-91A0-4529-A313-316B7D943E91}" dt="2025-02-25T16:11:56.511" v="516" actId="14100"/>
            <ac:spMkLst>
              <pc:docMk/>
              <pc:sldMasterMk cId="1582592516" sldId="2147483648"/>
              <pc:sldLayoutMk cId="3365259805" sldId="2147483653"/>
              <ac:spMk id="2" creationId="{55A793CD-8750-96D3-C301-E37579773842}"/>
            </ac:spMkLst>
          </pc:spChg>
          <pc:spChg chg="mod">
            <ac:chgData name="Kůs Aleš" userId="3b164991-c560-415a-ba07-0354c181b0a3" providerId="ADAL" clId="{625DDEFF-91A0-4529-A313-316B7D943E91}" dt="2025-02-25T15:39:30.239" v="251" actId="207"/>
            <ac:spMkLst>
              <pc:docMk/>
              <pc:sldMasterMk cId="1582592516" sldId="2147483648"/>
              <pc:sldLayoutMk cId="3365259805" sldId="2147483653"/>
              <ac:spMk id="3" creationId="{7911AAB6-D696-8494-64CE-5C195CBFE146}"/>
            </ac:spMkLst>
          </pc:spChg>
          <pc:spChg chg="mod">
            <ac:chgData name="Kůs Aleš" userId="3b164991-c560-415a-ba07-0354c181b0a3" providerId="ADAL" clId="{625DDEFF-91A0-4529-A313-316B7D943E91}" dt="2025-02-25T15:36:45.311" v="189" actId="20577"/>
            <ac:spMkLst>
              <pc:docMk/>
              <pc:sldMasterMk cId="1582592516" sldId="2147483648"/>
              <pc:sldLayoutMk cId="3365259805" sldId="2147483653"/>
              <ac:spMk id="4" creationId="{2F1E1E16-D84A-CD5F-6D70-E366BB594888}"/>
            </ac:spMkLst>
          </pc:spChg>
          <pc:spChg chg="mod">
            <ac:chgData name="Kůs Aleš" userId="3b164991-c560-415a-ba07-0354c181b0a3" providerId="ADAL" clId="{625DDEFF-91A0-4529-A313-316B7D943E91}" dt="2025-02-25T15:39:33.372" v="252" actId="207"/>
            <ac:spMkLst>
              <pc:docMk/>
              <pc:sldMasterMk cId="1582592516" sldId="2147483648"/>
              <pc:sldLayoutMk cId="3365259805" sldId="2147483653"/>
              <ac:spMk id="5" creationId="{9FAC895A-787B-C0D6-6647-DE67E611A850}"/>
            </ac:spMkLst>
          </pc:spChg>
          <pc:spChg chg="mod">
            <ac:chgData name="Kůs Aleš" userId="3b164991-c560-415a-ba07-0354c181b0a3" providerId="ADAL" clId="{625DDEFF-91A0-4529-A313-316B7D943E91}" dt="2025-02-25T15:37:00.482" v="194" actId="20577"/>
            <ac:spMkLst>
              <pc:docMk/>
              <pc:sldMasterMk cId="1582592516" sldId="2147483648"/>
              <pc:sldLayoutMk cId="3365259805" sldId="2147483653"/>
              <ac:spMk id="6" creationId="{B4482DAF-8BD6-A076-A9D0-F2C0F4587C4C}"/>
            </ac:spMkLst>
          </pc:spChg>
          <pc:spChg chg="mod">
            <ac:chgData name="Kůs Aleš" userId="3b164991-c560-415a-ba07-0354c181b0a3" providerId="ADAL" clId="{625DDEFF-91A0-4529-A313-316B7D943E91}" dt="2025-02-25T15:39:11.131" v="241" actId="20577"/>
            <ac:spMkLst>
              <pc:docMk/>
              <pc:sldMasterMk cId="1582592516" sldId="2147483648"/>
              <pc:sldLayoutMk cId="3365259805" sldId="2147483653"/>
              <ac:spMk id="7" creationId="{3F9B55B1-FD8E-FA1C-9DB2-C655CACD098F}"/>
            </ac:spMkLst>
          </pc:spChg>
          <pc:spChg chg="mod">
            <ac:chgData name="Kůs Aleš" userId="3b164991-c560-415a-ba07-0354c181b0a3" providerId="ADAL" clId="{625DDEFF-91A0-4529-A313-316B7D943E91}" dt="2025-02-25T16:52:32.107" v="680"/>
            <ac:spMkLst>
              <pc:docMk/>
              <pc:sldMasterMk cId="1582592516" sldId="2147483648"/>
              <pc:sldLayoutMk cId="3365259805" sldId="2147483653"/>
              <ac:spMk id="8" creationId="{1CB16C5B-1CCB-D339-C3C1-AD4B3E050E4C}"/>
            </ac:spMkLst>
          </pc:spChg>
          <pc:spChg chg="mod">
            <ac:chgData name="Kůs Aleš" userId="3b164991-c560-415a-ba07-0354c181b0a3" providerId="ADAL" clId="{625DDEFF-91A0-4529-A313-316B7D943E91}" dt="2025-02-25T16:06:04.426" v="478"/>
            <ac:spMkLst>
              <pc:docMk/>
              <pc:sldMasterMk cId="1582592516" sldId="2147483648"/>
              <pc:sldLayoutMk cId="3365259805" sldId="2147483653"/>
              <ac:spMk id="9" creationId="{0050966A-0816-6947-4625-2F0462789933}"/>
            </ac:spMkLst>
          </pc:spChg>
        </pc:sldLayoutChg>
        <pc:sldLayoutChg chg="modSp add del mod">
          <pc:chgData name="Kůs Aleš" userId="3b164991-c560-415a-ba07-0354c181b0a3" providerId="ADAL" clId="{625DDEFF-91A0-4529-A313-316B7D943E91}" dt="2025-02-25T16:53:41.238" v="697" actId="47"/>
          <pc:sldLayoutMkLst>
            <pc:docMk/>
            <pc:sldMasterMk cId="1582592516" sldId="2147483648"/>
            <pc:sldLayoutMk cId="809159620" sldId="2147483654"/>
          </pc:sldLayoutMkLst>
          <pc:spChg chg="mod">
            <ac:chgData name="Kůs Aleš" userId="3b164991-c560-415a-ba07-0354c181b0a3" providerId="ADAL" clId="{625DDEFF-91A0-4529-A313-316B7D943E91}" dt="2025-02-25T16:10:31.546" v="507" actId="14100"/>
            <ac:spMkLst>
              <pc:docMk/>
              <pc:sldMasterMk cId="1582592516" sldId="2147483648"/>
              <pc:sldLayoutMk cId="809159620" sldId="2147483654"/>
              <ac:spMk id="2" creationId="{57B0D5DF-25E7-A614-5EE8-C8F49CC03362}"/>
            </ac:spMkLst>
          </pc:spChg>
          <pc:spChg chg="mod">
            <ac:chgData name="Kůs Aleš" userId="3b164991-c560-415a-ba07-0354c181b0a3" providerId="ADAL" clId="{625DDEFF-91A0-4529-A313-316B7D943E91}" dt="2025-02-25T15:39:14.290" v="245" actId="20577"/>
            <ac:spMkLst>
              <pc:docMk/>
              <pc:sldMasterMk cId="1582592516" sldId="2147483648"/>
              <pc:sldLayoutMk cId="809159620" sldId="2147483654"/>
              <ac:spMk id="3" creationId="{2BCE621B-ED8E-45BB-8AB2-884C9CE268E3}"/>
            </ac:spMkLst>
          </pc:spChg>
          <pc:spChg chg="mod">
            <ac:chgData name="Kůs Aleš" userId="3b164991-c560-415a-ba07-0354c181b0a3" providerId="ADAL" clId="{625DDEFF-91A0-4529-A313-316B7D943E91}" dt="2025-02-25T16:52:34.927" v="681"/>
            <ac:spMkLst>
              <pc:docMk/>
              <pc:sldMasterMk cId="1582592516" sldId="2147483648"/>
              <pc:sldLayoutMk cId="809159620" sldId="2147483654"/>
              <ac:spMk id="4" creationId="{1C12E778-12B8-F530-15CF-E60093DDA684}"/>
            </ac:spMkLst>
          </pc:spChg>
          <pc:spChg chg="mod">
            <ac:chgData name="Kůs Aleš" userId="3b164991-c560-415a-ba07-0354c181b0a3" providerId="ADAL" clId="{625DDEFF-91A0-4529-A313-316B7D943E91}" dt="2025-02-25T16:06:07.283" v="479"/>
            <ac:spMkLst>
              <pc:docMk/>
              <pc:sldMasterMk cId="1582592516" sldId="2147483648"/>
              <pc:sldLayoutMk cId="809159620" sldId="2147483654"/>
              <ac:spMk id="5" creationId="{A4B91A75-5D0A-24CE-3430-C8F972D05B8B}"/>
            </ac:spMkLst>
          </pc:spChg>
        </pc:sldLayoutChg>
        <pc:sldLayoutChg chg="modSp add del mod">
          <pc:chgData name="Kůs Aleš" userId="3b164991-c560-415a-ba07-0354c181b0a3" providerId="ADAL" clId="{625DDEFF-91A0-4529-A313-316B7D943E91}" dt="2025-02-25T16:53:41.238" v="697" actId="47"/>
          <pc:sldLayoutMkLst>
            <pc:docMk/>
            <pc:sldMasterMk cId="1582592516" sldId="2147483648"/>
            <pc:sldLayoutMk cId="805618566" sldId="2147483655"/>
          </pc:sldLayoutMkLst>
          <pc:spChg chg="mod">
            <ac:chgData name="Kůs Aleš" userId="3b164991-c560-415a-ba07-0354c181b0a3" providerId="ADAL" clId="{625DDEFF-91A0-4529-A313-316B7D943E91}" dt="2025-02-25T15:40:19.021" v="263"/>
            <ac:spMkLst>
              <pc:docMk/>
              <pc:sldMasterMk cId="1582592516" sldId="2147483648"/>
              <pc:sldLayoutMk cId="805618566" sldId="2147483655"/>
              <ac:spMk id="2" creationId="{1E1408A5-106F-6A8F-B32B-8DFC981F964D}"/>
            </ac:spMkLst>
          </pc:spChg>
          <pc:spChg chg="mod">
            <ac:chgData name="Kůs Aleš" userId="3b164991-c560-415a-ba07-0354c181b0a3" providerId="ADAL" clId="{625DDEFF-91A0-4529-A313-316B7D943E91}" dt="2025-02-25T16:52:37.778" v="682"/>
            <ac:spMkLst>
              <pc:docMk/>
              <pc:sldMasterMk cId="1582592516" sldId="2147483648"/>
              <pc:sldLayoutMk cId="805618566" sldId="2147483655"/>
              <ac:spMk id="3" creationId="{9C96A277-A10E-F0A0-8FF2-842B419B5094}"/>
            </ac:spMkLst>
          </pc:spChg>
          <pc:spChg chg="mod">
            <ac:chgData name="Kůs Aleš" userId="3b164991-c560-415a-ba07-0354c181b0a3" providerId="ADAL" clId="{625DDEFF-91A0-4529-A313-316B7D943E91}" dt="2025-02-25T16:06:10.972" v="480"/>
            <ac:spMkLst>
              <pc:docMk/>
              <pc:sldMasterMk cId="1582592516" sldId="2147483648"/>
              <pc:sldLayoutMk cId="805618566" sldId="2147483655"/>
              <ac:spMk id="4" creationId="{0C73CCF4-FDE2-7C3F-91A9-647029B59FFD}"/>
            </ac:spMkLst>
          </pc:spChg>
        </pc:sldLayoutChg>
        <pc:sldLayoutChg chg="modSp add del mod">
          <pc:chgData name="Kůs Aleš" userId="3b164991-c560-415a-ba07-0354c181b0a3" providerId="ADAL" clId="{625DDEFF-91A0-4529-A313-316B7D943E91}" dt="2025-02-25T16:53:41.238" v="697" actId="47"/>
          <pc:sldLayoutMkLst>
            <pc:docMk/>
            <pc:sldMasterMk cId="1582592516" sldId="2147483648"/>
            <pc:sldLayoutMk cId="15739496" sldId="2147483656"/>
          </pc:sldLayoutMkLst>
          <pc:spChg chg="mod">
            <ac:chgData name="Kůs Aleš" userId="3b164991-c560-415a-ba07-0354c181b0a3" providerId="ADAL" clId="{625DDEFF-91A0-4529-A313-316B7D943E91}" dt="2025-02-25T16:12:12.754" v="517" actId="14100"/>
            <ac:spMkLst>
              <pc:docMk/>
              <pc:sldMasterMk cId="1582592516" sldId="2147483648"/>
              <pc:sldLayoutMk cId="15739496" sldId="2147483656"/>
              <ac:spMk id="2" creationId="{AADC01FE-D74D-5F13-65E6-5117F1C63F52}"/>
            </ac:spMkLst>
          </pc:spChg>
          <pc:spChg chg="mod">
            <ac:chgData name="Kůs Aleš" userId="3b164991-c560-415a-ba07-0354c181b0a3" providerId="ADAL" clId="{625DDEFF-91A0-4529-A313-316B7D943E91}" dt="2025-02-25T16:09:08.350" v="499" actId="14100"/>
            <ac:spMkLst>
              <pc:docMk/>
              <pc:sldMasterMk cId="1582592516" sldId="2147483648"/>
              <pc:sldLayoutMk cId="15739496" sldId="2147483656"/>
              <ac:spMk id="3" creationId="{E8190419-7D33-9AF4-9E34-286B65B5E343}"/>
            </ac:spMkLst>
          </pc:spChg>
          <pc:spChg chg="mod">
            <ac:chgData name="Kůs Aleš" userId="3b164991-c560-415a-ba07-0354c181b0a3" providerId="ADAL" clId="{625DDEFF-91A0-4529-A313-316B7D943E91}" dt="2025-02-25T16:10:07.696" v="505" actId="14100"/>
            <ac:spMkLst>
              <pc:docMk/>
              <pc:sldMasterMk cId="1582592516" sldId="2147483648"/>
              <pc:sldLayoutMk cId="15739496" sldId="2147483656"/>
              <ac:spMk id="4" creationId="{9BCA2E04-B0A2-2DCA-D3D6-6277B78B86E7}"/>
            </ac:spMkLst>
          </pc:spChg>
          <pc:spChg chg="mod">
            <ac:chgData name="Kůs Aleš" userId="3b164991-c560-415a-ba07-0354c181b0a3" providerId="ADAL" clId="{625DDEFF-91A0-4529-A313-316B7D943E91}" dt="2025-02-25T15:40:22.495" v="265" actId="20577"/>
            <ac:spMkLst>
              <pc:docMk/>
              <pc:sldMasterMk cId="1582592516" sldId="2147483648"/>
              <pc:sldLayoutMk cId="15739496" sldId="2147483656"/>
              <ac:spMk id="5" creationId="{688EB8E3-43D1-64F6-AF67-BC62884E1FF1}"/>
            </ac:spMkLst>
          </pc:spChg>
          <pc:spChg chg="mod">
            <ac:chgData name="Kůs Aleš" userId="3b164991-c560-415a-ba07-0354c181b0a3" providerId="ADAL" clId="{625DDEFF-91A0-4529-A313-316B7D943E91}" dt="2025-02-25T16:52:40.988" v="683"/>
            <ac:spMkLst>
              <pc:docMk/>
              <pc:sldMasterMk cId="1582592516" sldId="2147483648"/>
              <pc:sldLayoutMk cId="15739496" sldId="2147483656"/>
              <ac:spMk id="6" creationId="{00C0707D-21AA-D705-4662-38CCD1E0C85B}"/>
            </ac:spMkLst>
          </pc:spChg>
          <pc:spChg chg="mod">
            <ac:chgData name="Kůs Aleš" userId="3b164991-c560-415a-ba07-0354c181b0a3" providerId="ADAL" clId="{625DDEFF-91A0-4529-A313-316B7D943E91}" dt="2025-02-25T16:06:13.986" v="481"/>
            <ac:spMkLst>
              <pc:docMk/>
              <pc:sldMasterMk cId="1582592516" sldId="2147483648"/>
              <pc:sldLayoutMk cId="15739496" sldId="2147483656"/>
              <ac:spMk id="7" creationId="{16FF3834-29FE-F0E8-8347-8D2DA48597B5}"/>
            </ac:spMkLst>
          </pc:spChg>
        </pc:sldLayoutChg>
        <pc:sldLayoutChg chg="modSp add del mod">
          <pc:chgData name="Kůs Aleš" userId="3b164991-c560-415a-ba07-0354c181b0a3" providerId="ADAL" clId="{625DDEFF-91A0-4529-A313-316B7D943E91}" dt="2025-02-25T16:53:41.238" v="697" actId="47"/>
          <pc:sldLayoutMkLst>
            <pc:docMk/>
            <pc:sldMasterMk cId="1582592516" sldId="2147483648"/>
            <pc:sldLayoutMk cId="4013539480" sldId="2147483657"/>
          </pc:sldLayoutMkLst>
          <pc:spChg chg="mod">
            <ac:chgData name="Kůs Aleš" userId="3b164991-c560-415a-ba07-0354c181b0a3" providerId="ADAL" clId="{625DDEFF-91A0-4529-A313-316B7D943E91}" dt="2025-02-25T16:12:17.677" v="518" actId="14100"/>
            <ac:spMkLst>
              <pc:docMk/>
              <pc:sldMasterMk cId="1582592516" sldId="2147483648"/>
              <pc:sldLayoutMk cId="4013539480" sldId="2147483657"/>
              <ac:spMk id="2" creationId="{9154FB7C-D2E7-CCA6-27AA-07D123BB5674}"/>
            </ac:spMkLst>
          </pc:spChg>
          <pc:spChg chg="mod">
            <ac:chgData name="Kůs Aleš" userId="3b164991-c560-415a-ba07-0354c181b0a3" providerId="ADAL" clId="{625DDEFF-91A0-4529-A313-316B7D943E91}" dt="2025-02-25T16:09:51.637" v="504" actId="14100"/>
            <ac:spMkLst>
              <pc:docMk/>
              <pc:sldMasterMk cId="1582592516" sldId="2147483648"/>
              <pc:sldLayoutMk cId="4013539480" sldId="2147483657"/>
              <ac:spMk id="3" creationId="{AE945F75-0ECA-B9AA-1007-B5C1CA2A9099}"/>
            </ac:spMkLst>
          </pc:spChg>
          <pc:spChg chg="mod">
            <ac:chgData name="Kůs Aleš" userId="3b164991-c560-415a-ba07-0354c181b0a3" providerId="ADAL" clId="{625DDEFF-91A0-4529-A313-316B7D943E91}" dt="2025-02-25T16:09:44.365" v="503" actId="14100"/>
            <ac:spMkLst>
              <pc:docMk/>
              <pc:sldMasterMk cId="1582592516" sldId="2147483648"/>
              <pc:sldLayoutMk cId="4013539480" sldId="2147483657"/>
              <ac:spMk id="4" creationId="{10E11114-2090-3EA2-471C-B8A7672C4049}"/>
            </ac:spMkLst>
          </pc:spChg>
          <pc:spChg chg="mod">
            <ac:chgData name="Kůs Aleš" userId="3b164991-c560-415a-ba07-0354c181b0a3" providerId="ADAL" clId="{625DDEFF-91A0-4529-A313-316B7D943E91}" dt="2025-02-25T15:40:34.261" v="268" actId="20577"/>
            <ac:spMkLst>
              <pc:docMk/>
              <pc:sldMasterMk cId="1582592516" sldId="2147483648"/>
              <pc:sldLayoutMk cId="4013539480" sldId="2147483657"/>
              <ac:spMk id="5" creationId="{A38CF599-1413-5892-CF97-7903FA492372}"/>
            </ac:spMkLst>
          </pc:spChg>
          <pc:spChg chg="mod">
            <ac:chgData name="Kůs Aleš" userId="3b164991-c560-415a-ba07-0354c181b0a3" providerId="ADAL" clId="{625DDEFF-91A0-4529-A313-316B7D943E91}" dt="2025-02-25T16:52:43.556" v="684"/>
            <ac:spMkLst>
              <pc:docMk/>
              <pc:sldMasterMk cId="1582592516" sldId="2147483648"/>
              <pc:sldLayoutMk cId="4013539480" sldId="2147483657"/>
              <ac:spMk id="6" creationId="{BD798ABD-A13C-BAA3-BFF9-825D0E4D1E8F}"/>
            </ac:spMkLst>
          </pc:spChg>
          <pc:spChg chg="mod">
            <ac:chgData name="Kůs Aleš" userId="3b164991-c560-415a-ba07-0354c181b0a3" providerId="ADAL" clId="{625DDEFF-91A0-4529-A313-316B7D943E91}" dt="2025-02-25T16:06:17.077" v="482"/>
            <ac:spMkLst>
              <pc:docMk/>
              <pc:sldMasterMk cId="1582592516" sldId="2147483648"/>
              <pc:sldLayoutMk cId="4013539480" sldId="2147483657"/>
              <ac:spMk id="7" creationId="{DF28DF87-57CD-0046-5700-255791A118C9}"/>
            </ac:spMkLst>
          </pc:spChg>
        </pc:sldLayoutChg>
        <pc:sldLayoutChg chg="modSp mod">
          <pc:chgData name="Kůs Aleš" userId="3b164991-c560-415a-ba07-0354c181b0a3" providerId="ADAL" clId="{625DDEFF-91A0-4529-A313-316B7D943E91}" dt="2025-02-25T15:40:27.260" v="266"/>
          <pc:sldLayoutMkLst>
            <pc:docMk/>
            <pc:sldMasterMk cId="1582592516" sldId="2147483648"/>
            <pc:sldLayoutMk cId="2532974383" sldId="2147483658"/>
          </pc:sldLayoutMkLst>
        </pc:sldLayoutChg>
        <pc:sldLayoutChg chg="delSp modSp add mod ord modTransition">
          <pc:chgData name="Kůs Aleš" userId="3b164991-c560-415a-ba07-0354c181b0a3" providerId="ADAL" clId="{625DDEFF-91A0-4529-A313-316B7D943E91}" dt="2025-02-25T16:03:23.696" v="452" actId="404"/>
          <pc:sldLayoutMkLst>
            <pc:docMk/>
            <pc:sldMasterMk cId="1582592516" sldId="2147483648"/>
            <pc:sldLayoutMk cId="2960096498" sldId="2147483658"/>
          </pc:sldLayoutMkLst>
        </pc:sldLayoutChg>
        <pc:sldLayoutChg chg="addSp delSp modSp add del mod">
          <pc:chgData name="Kůs Aleš" userId="3b164991-c560-415a-ba07-0354c181b0a3" providerId="ADAL" clId="{625DDEFF-91A0-4529-A313-316B7D943E91}" dt="2025-02-25T16:53:41.238" v="697" actId="47"/>
          <pc:sldLayoutMkLst>
            <pc:docMk/>
            <pc:sldMasterMk cId="1582592516" sldId="2147483648"/>
            <pc:sldLayoutMk cId="3259861977" sldId="2147483658"/>
          </pc:sldLayoutMkLst>
          <pc:spChg chg="add del mod">
            <ac:chgData name="Kůs Aleš" userId="3b164991-c560-415a-ba07-0354c181b0a3" providerId="ADAL" clId="{625DDEFF-91A0-4529-A313-316B7D943E91}" dt="2025-02-25T16:04:03.525" v="456" actId="47"/>
            <ac:spMkLst>
              <pc:docMk/>
              <pc:sldMasterMk cId="1582592516" sldId="2147483648"/>
              <pc:sldLayoutMk cId="3259861977" sldId="2147483658"/>
              <ac:spMk id="5" creationId="{7A0811C3-D103-810B-355C-3C83DE1EFBF9}"/>
            </ac:spMkLst>
          </pc:spChg>
          <pc:spChg chg="add mod">
            <ac:chgData name="Kůs Aleš" userId="3b164991-c560-415a-ba07-0354c181b0a3" providerId="ADAL" clId="{625DDEFF-91A0-4529-A313-316B7D943E91}" dt="2025-02-25T16:05:05.181" v="474" actId="1076"/>
            <ac:spMkLst>
              <pc:docMk/>
              <pc:sldMasterMk cId="1582592516" sldId="2147483648"/>
              <pc:sldLayoutMk cId="3259861977" sldId="2147483658"/>
              <ac:spMk id="6" creationId="{F9D8D99D-196E-3DF2-2CA0-8A9206FAD0DA}"/>
            </ac:spMkLst>
          </pc:spChg>
        </pc:sldLayoutChg>
        <pc:sldLayoutChg chg="modSp mod ord">
          <pc:chgData name="Kůs Aleš" userId="3b164991-c560-415a-ba07-0354c181b0a3" providerId="ADAL" clId="{625DDEFF-91A0-4529-A313-316B7D943E91}" dt="2025-02-25T16:31:51.257" v="567" actId="20578"/>
          <pc:sldLayoutMkLst>
            <pc:docMk/>
            <pc:sldMasterMk cId="156809510" sldId="2147483659"/>
            <pc:sldLayoutMk cId="1718577320" sldId="2147483660"/>
          </pc:sldLayoutMkLst>
          <pc:spChg chg="mod">
            <ac:chgData name="Kůs Aleš" userId="3b164991-c560-415a-ba07-0354c181b0a3" providerId="ADAL" clId="{625DDEFF-91A0-4529-A313-316B7D943E91}" dt="2025-02-25T16:31:51.257" v="567" actId="20578"/>
            <ac:spMkLst>
              <pc:docMk/>
              <pc:sldMasterMk cId="156809510" sldId="2147483659"/>
              <pc:sldLayoutMk cId="1718577320" sldId="2147483660"/>
              <ac:spMk id="2" creationId="{62F9C637-9F9E-755E-BDFE-4E85988A7A06}"/>
            </ac:spMkLst>
          </pc:spChg>
          <pc:spChg chg="mod">
            <ac:chgData name="Kůs Aleš" userId="3b164991-c560-415a-ba07-0354c181b0a3" providerId="ADAL" clId="{625DDEFF-91A0-4529-A313-316B7D943E91}" dt="2025-02-25T16:31:51.257" v="567" actId="20578"/>
            <ac:spMkLst>
              <pc:docMk/>
              <pc:sldMasterMk cId="156809510" sldId="2147483659"/>
              <pc:sldLayoutMk cId="1718577320" sldId="2147483660"/>
              <ac:spMk id="3" creationId="{40D9CF74-38BC-C650-FB4A-57A2BB67512B}"/>
            </ac:spMkLst>
          </pc:spChg>
          <pc:spChg chg="mod">
            <ac:chgData name="Kůs Aleš" userId="3b164991-c560-415a-ba07-0354c181b0a3" providerId="ADAL" clId="{625DDEFF-91A0-4529-A313-316B7D943E91}" dt="2025-02-25T16:31:51.257" v="567" actId="20578"/>
            <ac:spMkLst>
              <pc:docMk/>
              <pc:sldMasterMk cId="156809510" sldId="2147483659"/>
              <pc:sldLayoutMk cId="1718577320" sldId="2147483660"/>
              <ac:spMk id="4" creationId="{3DA13724-8E80-7784-560E-11BA0954D662}"/>
            </ac:spMkLst>
          </pc:spChg>
          <pc:spChg chg="mod">
            <ac:chgData name="Kůs Aleš" userId="3b164991-c560-415a-ba07-0354c181b0a3" providerId="ADAL" clId="{625DDEFF-91A0-4529-A313-316B7D943E91}" dt="2025-02-25T16:31:51.257" v="567" actId="20578"/>
            <ac:spMkLst>
              <pc:docMk/>
              <pc:sldMasterMk cId="156809510" sldId="2147483659"/>
              <pc:sldLayoutMk cId="1718577320" sldId="2147483660"/>
              <ac:spMk id="5" creationId="{7F1C97D6-EE59-516E-79C7-5FB80F52B650}"/>
            </ac:spMkLst>
          </pc:spChg>
          <pc:spChg chg="mod">
            <ac:chgData name="Kůs Aleš" userId="3b164991-c560-415a-ba07-0354c181b0a3" providerId="ADAL" clId="{625DDEFF-91A0-4529-A313-316B7D943E91}" dt="2025-02-25T16:31:51.257" v="567" actId="20578"/>
            <ac:spMkLst>
              <pc:docMk/>
              <pc:sldMasterMk cId="156809510" sldId="2147483659"/>
              <pc:sldLayoutMk cId="1718577320" sldId="2147483660"/>
              <ac:spMk id="6" creationId="{1EABB454-33D6-BE5E-5CC7-759C92681748}"/>
            </ac:spMkLst>
          </pc:spChg>
        </pc:sldLayoutChg>
      </pc:sldMasterChg>
      <pc:sldMasterChg chg="modSp new mod addSldLayout modSldLayout sldLayoutOrd">
        <pc:chgData name="Kůs Aleš" userId="3b164991-c560-415a-ba07-0354c181b0a3" providerId="ADAL" clId="{625DDEFF-91A0-4529-A313-316B7D943E91}" dt="2025-02-25T17:25:25.443" v="797" actId="20577"/>
        <pc:sldMasterMkLst>
          <pc:docMk/>
          <pc:sldMasterMk cId="156809510" sldId="2147483659"/>
        </pc:sldMasterMkLst>
        <pc:spChg chg="mod">
          <ac:chgData name="Kůs Aleš" userId="3b164991-c560-415a-ba07-0354c181b0a3" providerId="ADAL" clId="{625DDEFF-91A0-4529-A313-316B7D943E91}" dt="2025-02-25T17:21:24.545" v="778" actId="207"/>
          <ac:spMkLst>
            <pc:docMk/>
            <pc:sldMasterMk cId="156809510" sldId="2147483659"/>
            <ac:spMk id="2" creationId="{5808029C-F7D8-8301-B715-3FE77F02AF2E}"/>
          </ac:spMkLst>
        </pc:spChg>
        <pc:spChg chg="mod">
          <ac:chgData name="Kůs Aleš" userId="3b164991-c560-415a-ba07-0354c181b0a3" providerId="ADAL" clId="{625DDEFF-91A0-4529-A313-316B7D943E91}" dt="2025-02-25T17:17:54.255" v="772" actId="20577"/>
          <ac:spMkLst>
            <pc:docMk/>
            <pc:sldMasterMk cId="156809510" sldId="2147483659"/>
            <ac:spMk id="3" creationId="{F5E10083-75D6-021C-A5BE-CBC1F43AF668}"/>
          </ac:spMkLst>
        </pc:spChg>
        <pc:sldLayoutChg chg="modSp new mod ord replId">
          <pc:chgData name="Kůs Aleš" userId="3b164991-c560-415a-ba07-0354c181b0a3" providerId="ADAL" clId="{625DDEFF-91A0-4529-A313-316B7D943E91}" dt="2025-02-25T17:25:25.443" v="797" actId="20577"/>
          <pc:sldLayoutMkLst>
            <pc:docMk/>
            <pc:sldMasterMk cId="156809510" sldId="2147483659"/>
            <pc:sldLayoutMk cId="1718577320" sldId="2147483660"/>
          </pc:sldLayoutMkLst>
          <pc:spChg chg="mod">
            <ac:chgData name="Kůs Aleš" userId="3b164991-c560-415a-ba07-0354c181b0a3" providerId="ADAL" clId="{625DDEFF-91A0-4529-A313-316B7D943E91}" dt="2025-02-25T17:25:21.415" v="793" actId="20577"/>
            <ac:spMkLst>
              <pc:docMk/>
              <pc:sldMasterMk cId="156809510" sldId="2147483659"/>
              <pc:sldLayoutMk cId="1718577320" sldId="2147483660"/>
              <ac:spMk id="2" creationId="{62F9C637-9F9E-755E-BDFE-4E85988A7A06}"/>
            </ac:spMkLst>
          </pc:spChg>
          <pc:spChg chg="mod">
            <ac:chgData name="Kůs Aleš" userId="3b164991-c560-415a-ba07-0354c181b0a3" providerId="ADAL" clId="{625DDEFF-91A0-4529-A313-316B7D943E91}" dt="2025-02-25T17:25:25.443" v="797" actId="20577"/>
            <ac:spMkLst>
              <pc:docMk/>
              <pc:sldMasterMk cId="156809510" sldId="2147483659"/>
              <pc:sldLayoutMk cId="1718577320" sldId="2147483660"/>
              <ac:spMk id="3" creationId="{40D9CF74-38BC-C650-FB4A-57A2BB67512B}"/>
            </ac:spMkLst>
          </pc:spChg>
          <pc:spChg chg="mod">
            <ac:chgData name="Kůs Aleš" userId="3b164991-c560-415a-ba07-0354c181b0a3" providerId="ADAL" clId="{625DDEFF-91A0-4529-A313-316B7D943E91}" dt="2025-02-25T16:31:53.046" v="568" actId="20578"/>
            <ac:spMkLst>
              <pc:docMk/>
              <pc:sldMasterMk cId="156809510" sldId="2147483659"/>
              <pc:sldLayoutMk cId="1718577320" sldId="2147483660"/>
              <ac:spMk id="4" creationId="{3DA13724-8E80-7784-560E-11BA0954D662}"/>
            </ac:spMkLst>
          </pc:spChg>
          <pc:spChg chg="mod">
            <ac:chgData name="Kůs Aleš" userId="3b164991-c560-415a-ba07-0354c181b0a3" providerId="ADAL" clId="{625DDEFF-91A0-4529-A313-316B7D943E91}" dt="2025-02-25T16:31:53.046" v="568" actId="20578"/>
            <ac:spMkLst>
              <pc:docMk/>
              <pc:sldMasterMk cId="156809510" sldId="2147483659"/>
              <pc:sldLayoutMk cId="1718577320" sldId="2147483660"/>
              <ac:spMk id="5" creationId="{7F1C97D6-EE59-516E-79C7-5FB80F52B650}"/>
            </ac:spMkLst>
          </pc:spChg>
          <pc:spChg chg="mod">
            <ac:chgData name="Kůs Aleš" userId="3b164991-c560-415a-ba07-0354c181b0a3" providerId="ADAL" clId="{625DDEFF-91A0-4529-A313-316B7D943E91}" dt="2025-02-25T16:31:53.046" v="568" actId="20578"/>
            <ac:spMkLst>
              <pc:docMk/>
              <pc:sldMasterMk cId="156809510" sldId="2147483659"/>
              <pc:sldLayoutMk cId="1718577320" sldId="2147483660"/>
              <ac:spMk id="6" creationId="{1EABB454-33D6-BE5E-5CC7-759C92681748}"/>
            </ac:spMkLst>
          </pc:spChg>
        </pc:sldLayoutChg>
        <pc:sldLayoutChg chg="new replId">
          <pc:chgData name="Kůs Aleš" userId="3b164991-c560-415a-ba07-0354c181b0a3" providerId="ADAL" clId="{625DDEFF-91A0-4529-A313-316B7D943E91}" dt="2025-02-25T16:23:07.135" v="527" actId="6938"/>
          <pc:sldLayoutMkLst>
            <pc:docMk/>
            <pc:sldMasterMk cId="156809510" sldId="2147483659"/>
            <pc:sldLayoutMk cId="3328049041" sldId="2147483661"/>
          </pc:sldLayoutMkLst>
        </pc:sldLayoutChg>
        <pc:sldLayoutChg chg="new replId">
          <pc:chgData name="Kůs Aleš" userId="3b164991-c560-415a-ba07-0354c181b0a3" providerId="ADAL" clId="{625DDEFF-91A0-4529-A313-316B7D943E91}" dt="2025-02-25T16:23:07.135" v="527" actId="6938"/>
          <pc:sldLayoutMkLst>
            <pc:docMk/>
            <pc:sldMasterMk cId="156809510" sldId="2147483659"/>
            <pc:sldLayoutMk cId="2987600787" sldId="2147483662"/>
          </pc:sldLayoutMkLst>
        </pc:sldLayoutChg>
        <pc:sldLayoutChg chg="new replId">
          <pc:chgData name="Kůs Aleš" userId="3b164991-c560-415a-ba07-0354c181b0a3" providerId="ADAL" clId="{625DDEFF-91A0-4529-A313-316B7D943E91}" dt="2025-02-25T16:23:07.135" v="527" actId="6938"/>
          <pc:sldLayoutMkLst>
            <pc:docMk/>
            <pc:sldMasterMk cId="156809510" sldId="2147483659"/>
            <pc:sldLayoutMk cId="3865967456" sldId="2147483663"/>
          </pc:sldLayoutMkLst>
        </pc:sldLayoutChg>
        <pc:sldLayoutChg chg="new replId">
          <pc:chgData name="Kůs Aleš" userId="3b164991-c560-415a-ba07-0354c181b0a3" providerId="ADAL" clId="{625DDEFF-91A0-4529-A313-316B7D943E91}" dt="2025-02-25T16:23:07.135" v="527" actId="6938"/>
          <pc:sldLayoutMkLst>
            <pc:docMk/>
            <pc:sldMasterMk cId="156809510" sldId="2147483659"/>
            <pc:sldLayoutMk cId="1267201804" sldId="2147483664"/>
          </pc:sldLayoutMkLst>
        </pc:sldLayoutChg>
        <pc:sldLayoutChg chg="new replId">
          <pc:chgData name="Kůs Aleš" userId="3b164991-c560-415a-ba07-0354c181b0a3" providerId="ADAL" clId="{625DDEFF-91A0-4529-A313-316B7D943E91}" dt="2025-02-25T16:23:07.135" v="527" actId="6938"/>
          <pc:sldLayoutMkLst>
            <pc:docMk/>
            <pc:sldMasterMk cId="156809510" sldId="2147483659"/>
            <pc:sldLayoutMk cId="2395810430" sldId="2147483665"/>
          </pc:sldLayoutMkLst>
        </pc:sldLayoutChg>
        <pc:sldLayoutChg chg="new replId">
          <pc:chgData name="Kůs Aleš" userId="3b164991-c560-415a-ba07-0354c181b0a3" providerId="ADAL" clId="{625DDEFF-91A0-4529-A313-316B7D943E91}" dt="2025-02-25T16:23:07.135" v="527" actId="6938"/>
          <pc:sldLayoutMkLst>
            <pc:docMk/>
            <pc:sldMasterMk cId="156809510" sldId="2147483659"/>
            <pc:sldLayoutMk cId="2920929988" sldId="2147483666"/>
          </pc:sldLayoutMkLst>
        </pc:sldLayoutChg>
        <pc:sldLayoutChg chg="new replId">
          <pc:chgData name="Kůs Aleš" userId="3b164991-c560-415a-ba07-0354c181b0a3" providerId="ADAL" clId="{625DDEFF-91A0-4529-A313-316B7D943E91}" dt="2025-02-25T16:23:07.135" v="527" actId="6938"/>
          <pc:sldLayoutMkLst>
            <pc:docMk/>
            <pc:sldMasterMk cId="156809510" sldId="2147483659"/>
            <pc:sldLayoutMk cId="31508888" sldId="2147483667"/>
          </pc:sldLayoutMkLst>
        </pc:sldLayoutChg>
        <pc:sldLayoutChg chg="new replId">
          <pc:chgData name="Kůs Aleš" userId="3b164991-c560-415a-ba07-0354c181b0a3" providerId="ADAL" clId="{625DDEFF-91A0-4529-A313-316B7D943E91}" dt="2025-02-25T16:23:07.135" v="527" actId="6938"/>
          <pc:sldLayoutMkLst>
            <pc:docMk/>
            <pc:sldMasterMk cId="156809510" sldId="2147483659"/>
            <pc:sldLayoutMk cId="2619692701" sldId="2147483668"/>
          </pc:sldLayoutMkLst>
        </pc:sldLayoutChg>
        <pc:sldLayoutChg chg="new replId">
          <pc:chgData name="Kůs Aleš" userId="3b164991-c560-415a-ba07-0354c181b0a3" providerId="ADAL" clId="{625DDEFF-91A0-4529-A313-316B7D943E91}" dt="2025-02-25T16:23:07.135" v="527" actId="6938"/>
          <pc:sldLayoutMkLst>
            <pc:docMk/>
            <pc:sldMasterMk cId="156809510" sldId="2147483659"/>
            <pc:sldLayoutMk cId="1257484193" sldId="2147483669"/>
          </pc:sldLayoutMkLst>
        </pc:sldLayoutChg>
        <pc:sldLayoutChg chg="new replId">
          <pc:chgData name="Kůs Aleš" userId="3b164991-c560-415a-ba07-0354c181b0a3" providerId="ADAL" clId="{625DDEFF-91A0-4529-A313-316B7D943E91}" dt="2025-02-25T16:23:07.135" v="527" actId="6938"/>
          <pc:sldLayoutMkLst>
            <pc:docMk/>
            <pc:sldMasterMk cId="156809510" sldId="2147483659"/>
            <pc:sldLayoutMk cId="4146849986" sldId="2147483670"/>
          </pc:sldLayoutMkLst>
        </pc:sldLayoutChg>
      </pc:sldMasterChg>
      <pc:sldMasterChg chg="new del mod addSldLayout">
        <pc:chgData name="Kůs Aleš" userId="3b164991-c560-415a-ba07-0354c181b0a3" providerId="ADAL" clId="{625DDEFF-91A0-4529-A313-316B7D943E91}" dt="2025-02-25T15:26:15.355" v="1" actId="2696"/>
        <pc:sldMasterMkLst>
          <pc:docMk/>
          <pc:sldMasterMk cId="898565531" sldId="2147483660"/>
        </pc:sldMasterMkLst>
        <pc:sldLayoutChg chg="new replId">
          <pc:chgData name="Kůs Aleš" userId="3b164991-c560-415a-ba07-0354c181b0a3" providerId="ADAL" clId="{625DDEFF-91A0-4529-A313-316B7D943E91}" dt="2025-02-25T15:26:10.547" v="0" actId="6938"/>
          <pc:sldLayoutMkLst>
            <pc:docMk/>
            <pc:sldMasterMk cId="898565531" sldId="2147483660"/>
            <pc:sldLayoutMk cId="1100943013" sldId="2147483661"/>
          </pc:sldLayoutMkLst>
        </pc:sldLayoutChg>
        <pc:sldLayoutChg chg="new replId">
          <pc:chgData name="Kůs Aleš" userId="3b164991-c560-415a-ba07-0354c181b0a3" providerId="ADAL" clId="{625DDEFF-91A0-4529-A313-316B7D943E91}" dt="2025-02-25T15:26:10.547" v="0" actId="6938"/>
          <pc:sldLayoutMkLst>
            <pc:docMk/>
            <pc:sldMasterMk cId="898565531" sldId="2147483660"/>
            <pc:sldLayoutMk cId="1001496770" sldId="2147483662"/>
          </pc:sldLayoutMkLst>
        </pc:sldLayoutChg>
        <pc:sldLayoutChg chg="new replId">
          <pc:chgData name="Kůs Aleš" userId="3b164991-c560-415a-ba07-0354c181b0a3" providerId="ADAL" clId="{625DDEFF-91A0-4529-A313-316B7D943E91}" dt="2025-02-25T15:26:10.547" v="0" actId="6938"/>
          <pc:sldLayoutMkLst>
            <pc:docMk/>
            <pc:sldMasterMk cId="898565531" sldId="2147483660"/>
            <pc:sldLayoutMk cId="152015529" sldId="2147483663"/>
          </pc:sldLayoutMkLst>
        </pc:sldLayoutChg>
        <pc:sldLayoutChg chg="new replId">
          <pc:chgData name="Kůs Aleš" userId="3b164991-c560-415a-ba07-0354c181b0a3" providerId="ADAL" clId="{625DDEFF-91A0-4529-A313-316B7D943E91}" dt="2025-02-25T15:26:10.547" v="0" actId="6938"/>
          <pc:sldLayoutMkLst>
            <pc:docMk/>
            <pc:sldMasterMk cId="898565531" sldId="2147483660"/>
            <pc:sldLayoutMk cId="3100298604" sldId="2147483664"/>
          </pc:sldLayoutMkLst>
        </pc:sldLayoutChg>
        <pc:sldLayoutChg chg="new replId">
          <pc:chgData name="Kůs Aleš" userId="3b164991-c560-415a-ba07-0354c181b0a3" providerId="ADAL" clId="{625DDEFF-91A0-4529-A313-316B7D943E91}" dt="2025-02-25T15:26:10.547" v="0" actId="6938"/>
          <pc:sldLayoutMkLst>
            <pc:docMk/>
            <pc:sldMasterMk cId="898565531" sldId="2147483660"/>
            <pc:sldLayoutMk cId="3888160214" sldId="2147483665"/>
          </pc:sldLayoutMkLst>
        </pc:sldLayoutChg>
        <pc:sldLayoutChg chg="new replId">
          <pc:chgData name="Kůs Aleš" userId="3b164991-c560-415a-ba07-0354c181b0a3" providerId="ADAL" clId="{625DDEFF-91A0-4529-A313-316B7D943E91}" dt="2025-02-25T15:26:10.547" v="0" actId="6938"/>
          <pc:sldLayoutMkLst>
            <pc:docMk/>
            <pc:sldMasterMk cId="898565531" sldId="2147483660"/>
            <pc:sldLayoutMk cId="3459573405" sldId="2147483666"/>
          </pc:sldLayoutMkLst>
        </pc:sldLayoutChg>
        <pc:sldLayoutChg chg="new replId">
          <pc:chgData name="Kůs Aleš" userId="3b164991-c560-415a-ba07-0354c181b0a3" providerId="ADAL" clId="{625DDEFF-91A0-4529-A313-316B7D943E91}" dt="2025-02-25T15:26:10.547" v="0" actId="6938"/>
          <pc:sldLayoutMkLst>
            <pc:docMk/>
            <pc:sldMasterMk cId="898565531" sldId="2147483660"/>
            <pc:sldLayoutMk cId="3517373026" sldId="2147483667"/>
          </pc:sldLayoutMkLst>
        </pc:sldLayoutChg>
        <pc:sldLayoutChg chg="new replId">
          <pc:chgData name="Kůs Aleš" userId="3b164991-c560-415a-ba07-0354c181b0a3" providerId="ADAL" clId="{625DDEFF-91A0-4529-A313-316B7D943E91}" dt="2025-02-25T15:26:10.547" v="0" actId="6938"/>
          <pc:sldLayoutMkLst>
            <pc:docMk/>
            <pc:sldMasterMk cId="898565531" sldId="2147483660"/>
            <pc:sldLayoutMk cId="2928441780" sldId="2147483668"/>
          </pc:sldLayoutMkLst>
        </pc:sldLayoutChg>
        <pc:sldLayoutChg chg="new replId">
          <pc:chgData name="Kůs Aleš" userId="3b164991-c560-415a-ba07-0354c181b0a3" providerId="ADAL" clId="{625DDEFF-91A0-4529-A313-316B7D943E91}" dt="2025-02-25T15:26:10.547" v="0" actId="6938"/>
          <pc:sldLayoutMkLst>
            <pc:docMk/>
            <pc:sldMasterMk cId="898565531" sldId="2147483660"/>
            <pc:sldLayoutMk cId="1214574374" sldId="2147483669"/>
          </pc:sldLayoutMkLst>
        </pc:sldLayoutChg>
        <pc:sldLayoutChg chg="new replId">
          <pc:chgData name="Kůs Aleš" userId="3b164991-c560-415a-ba07-0354c181b0a3" providerId="ADAL" clId="{625DDEFF-91A0-4529-A313-316B7D943E91}" dt="2025-02-25T15:26:10.547" v="0" actId="6938"/>
          <pc:sldLayoutMkLst>
            <pc:docMk/>
            <pc:sldMasterMk cId="898565531" sldId="2147483660"/>
            <pc:sldLayoutMk cId="1734317987" sldId="2147483670"/>
          </pc:sldLayoutMkLst>
        </pc:sldLayoutChg>
        <pc:sldLayoutChg chg="new replId">
          <pc:chgData name="Kůs Aleš" userId="3b164991-c560-415a-ba07-0354c181b0a3" providerId="ADAL" clId="{625DDEFF-91A0-4529-A313-316B7D943E91}" dt="2025-02-25T15:26:10.547" v="0" actId="6938"/>
          <pc:sldLayoutMkLst>
            <pc:docMk/>
            <pc:sldMasterMk cId="898565531" sldId="2147483660"/>
            <pc:sldLayoutMk cId="2474975127" sldId="2147483671"/>
          </pc:sldLayoutMkLst>
        </pc:sldLayoutChg>
      </pc:sldMasterChg>
      <pc:sldMasterChg chg="modSp add mod addSldLayout modSldLayout">
        <pc:chgData name="Kůs Aleš" userId="3b164991-c560-415a-ba07-0354c181b0a3" providerId="ADAL" clId="{625DDEFF-91A0-4529-A313-316B7D943E91}" dt="2025-02-25T17:58:03.873" v="816" actId="207"/>
        <pc:sldMasterMkLst>
          <pc:docMk/>
          <pc:sldMasterMk cId="1628596097" sldId="2147483661"/>
        </pc:sldMasterMkLst>
        <pc:spChg chg="mod">
          <ac:chgData name="Kůs Aleš" userId="3b164991-c560-415a-ba07-0354c181b0a3" providerId="ADAL" clId="{625DDEFF-91A0-4529-A313-316B7D943E91}" dt="2025-02-25T16:37:46.366" v="623" actId="207"/>
          <ac:spMkLst>
            <pc:docMk/>
            <pc:sldMasterMk cId="1628596097" sldId="2147483661"/>
            <ac:spMk id="2" creationId="{AD659840-FB5C-EEEE-15F8-38C52F157B36}"/>
          </ac:spMkLst>
        </pc:spChg>
        <pc:spChg chg="mod">
          <ac:chgData name="Kůs Aleš" userId="3b164991-c560-415a-ba07-0354c181b0a3" providerId="ADAL" clId="{625DDEFF-91A0-4529-A313-316B7D943E91}" dt="2025-02-25T16:38:02.741" v="625" actId="207"/>
          <ac:spMkLst>
            <pc:docMk/>
            <pc:sldMasterMk cId="1628596097" sldId="2147483661"/>
            <ac:spMk id="3" creationId="{73974FF4-2E37-5449-83BF-A287C076622E}"/>
          </ac:spMkLst>
        </pc:spChg>
        <pc:spChg chg="mod">
          <ac:chgData name="Kůs Aleš" userId="3b164991-c560-415a-ba07-0354c181b0a3" providerId="ADAL" clId="{625DDEFF-91A0-4529-A313-316B7D943E91}" dt="2025-02-25T16:38:24.197" v="626" actId="207"/>
          <ac:spMkLst>
            <pc:docMk/>
            <pc:sldMasterMk cId="1628596097" sldId="2147483661"/>
            <ac:spMk id="4" creationId="{732B6B84-D68A-447E-8077-42FC3A6F023C}"/>
          </ac:spMkLst>
        </pc:spChg>
        <pc:spChg chg="mod">
          <ac:chgData name="Kůs Aleš" userId="3b164991-c560-415a-ba07-0354c181b0a3" providerId="ADAL" clId="{625DDEFF-91A0-4529-A313-316B7D943E91}" dt="2025-02-25T16:52:48.377" v="685"/>
          <ac:spMkLst>
            <pc:docMk/>
            <pc:sldMasterMk cId="1628596097" sldId="2147483661"/>
            <ac:spMk id="5" creationId="{4508C8B0-37EA-8614-CE04-7E8ECD8CAE32}"/>
          </ac:spMkLst>
        </pc:spChg>
        <pc:spChg chg="mod">
          <ac:chgData name="Kůs Aleš" userId="3b164991-c560-415a-ba07-0354c181b0a3" providerId="ADAL" clId="{625DDEFF-91A0-4529-A313-316B7D943E91}" dt="2025-02-25T16:56:06.727" v="739" actId="692"/>
          <ac:spMkLst>
            <pc:docMk/>
            <pc:sldMasterMk cId="1628596097" sldId="2147483661"/>
            <ac:spMk id="8" creationId="{F6C7B2D5-84BC-9643-E2FA-DF36191B92D3}"/>
          </ac:spMkLst>
        </pc:spChg>
        <pc:sldLayoutChg chg="modSp add mod replId">
          <pc:chgData name="Kůs Aleš" userId="3b164991-c560-415a-ba07-0354c181b0a3" providerId="ADAL" clId="{625DDEFF-91A0-4529-A313-316B7D943E91}" dt="2025-02-25T16:52:50.766" v="686"/>
          <pc:sldLayoutMkLst>
            <pc:docMk/>
            <pc:sldMasterMk cId="1628596097" sldId="2147483661"/>
            <pc:sldLayoutMk cId="3289759731" sldId="2147483662"/>
          </pc:sldLayoutMkLst>
          <pc:spChg chg="mod">
            <ac:chgData name="Kůs Aleš" userId="3b164991-c560-415a-ba07-0354c181b0a3" providerId="ADAL" clId="{625DDEFF-91A0-4529-A313-316B7D943E91}" dt="2025-02-25T16:38:37.206" v="627" actId="14100"/>
            <ac:spMkLst>
              <pc:docMk/>
              <pc:sldMasterMk cId="1628596097" sldId="2147483661"/>
              <pc:sldLayoutMk cId="3289759731" sldId="2147483662"/>
              <ac:spMk id="2" creationId="{1CD25F38-77A9-E92A-5B39-EA42245B82F7}"/>
            </ac:spMkLst>
          </pc:spChg>
          <pc:spChg chg="mod">
            <ac:chgData name="Kůs Aleš" userId="3b164991-c560-415a-ba07-0354c181b0a3" providerId="ADAL" clId="{625DDEFF-91A0-4529-A313-316B7D943E91}" dt="2025-02-25T16:52:50.766" v="686"/>
            <ac:spMkLst>
              <pc:docMk/>
              <pc:sldMasterMk cId="1628596097" sldId="2147483661"/>
              <pc:sldLayoutMk cId="3289759731" sldId="2147483662"/>
              <ac:spMk id="5" creationId="{CA355AA2-0460-9AE5-7F7B-69E18706FDF8}"/>
            </ac:spMkLst>
          </pc:spChg>
        </pc:sldLayoutChg>
        <pc:sldLayoutChg chg="modSp add mod replId">
          <pc:chgData name="Kůs Aleš" userId="3b164991-c560-415a-ba07-0354c181b0a3" providerId="ADAL" clId="{625DDEFF-91A0-4529-A313-316B7D943E91}" dt="2025-02-25T16:52:52.828" v="687"/>
          <pc:sldLayoutMkLst>
            <pc:docMk/>
            <pc:sldMasterMk cId="1628596097" sldId="2147483661"/>
            <pc:sldLayoutMk cId="3302776162" sldId="2147483663"/>
          </pc:sldLayoutMkLst>
          <pc:spChg chg="mod">
            <ac:chgData name="Kůs Aleš" userId="3b164991-c560-415a-ba07-0354c181b0a3" providerId="ADAL" clId="{625DDEFF-91A0-4529-A313-316B7D943E91}" dt="2025-02-25T16:52:52.828" v="687"/>
            <ac:spMkLst>
              <pc:docMk/>
              <pc:sldMasterMk cId="1628596097" sldId="2147483661"/>
              <pc:sldLayoutMk cId="3302776162" sldId="2147483663"/>
              <ac:spMk id="5" creationId="{D956D85F-0A37-563B-80F3-33831FA959D4}"/>
            </ac:spMkLst>
          </pc:spChg>
        </pc:sldLayoutChg>
        <pc:sldLayoutChg chg="modSp add mod replId">
          <pc:chgData name="Kůs Aleš" userId="3b164991-c560-415a-ba07-0354c181b0a3" providerId="ADAL" clId="{625DDEFF-91A0-4529-A313-316B7D943E91}" dt="2025-02-25T16:52:55.728" v="688"/>
          <pc:sldLayoutMkLst>
            <pc:docMk/>
            <pc:sldMasterMk cId="1628596097" sldId="2147483661"/>
            <pc:sldLayoutMk cId="209394354" sldId="2147483664"/>
          </pc:sldLayoutMkLst>
          <pc:spChg chg="mod">
            <ac:chgData name="Kůs Aleš" userId="3b164991-c560-415a-ba07-0354c181b0a3" providerId="ADAL" clId="{625DDEFF-91A0-4529-A313-316B7D943E91}" dt="2025-02-25T16:52:55.728" v="688"/>
            <ac:spMkLst>
              <pc:docMk/>
              <pc:sldMasterMk cId="1628596097" sldId="2147483661"/>
              <pc:sldLayoutMk cId="209394354" sldId="2147483664"/>
              <ac:spMk id="6" creationId="{29D0F9DF-74B4-F4D3-4C82-4CBF8FD63443}"/>
            </ac:spMkLst>
          </pc:spChg>
        </pc:sldLayoutChg>
        <pc:sldLayoutChg chg="modSp add mod replId">
          <pc:chgData name="Kůs Aleš" userId="3b164991-c560-415a-ba07-0354c181b0a3" providerId="ADAL" clId="{625DDEFF-91A0-4529-A313-316B7D943E91}" dt="2025-02-25T16:52:58.486" v="689"/>
          <pc:sldLayoutMkLst>
            <pc:docMk/>
            <pc:sldMasterMk cId="1628596097" sldId="2147483661"/>
            <pc:sldLayoutMk cId="1802359480" sldId="2147483665"/>
          </pc:sldLayoutMkLst>
          <pc:spChg chg="mod">
            <ac:chgData name="Kůs Aleš" userId="3b164991-c560-415a-ba07-0354c181b0a3" providerId="ADAL" clId="{625DDEFF-91A0-4529-A313-316B7D943E91}" dt="2025-02-25T16:52:58.486" v="689"/>
            <ac:spMkLst>
              <pc:docMk/>
              <pc:sldMasterMk cId="1628596097" sldId="2147483661"/>
              <pc:sldLayoutMk cId="1802359480" sldId="2147483665"/>
              <ac:spMk id="8" creationId="{1CB16C5B-1CCB-D339-C3C1-AD4B3E050E4C}"/>
            </ac:spMkLst>
          </pc:spChg>
        </pc:sldLayoutChg>
        <pc:sldLayoutChg chg="modSp add mod replId">
          <pc:chgData name="Kůs Aleš" userId="3b164991-c560-415a-ba07-0354c181b0a3" providerId="ADAL" clId="{625DDEFF-91A0-4529-A313-316B7D943E91}" dt="2025-02-25T16:53:01.486" v="690"/>
          <pc:sldLayoutMkLst>
            <pc:docMk/>
            <pc:sldMasterMk cId="1628596097" sldId="2147483661"/>
            <pc:sldLayoutMk cId="1826477216" sldId="2147483666"/>
          </pc:sldLayoutMkLst>
          <pc:spChg chg="mod">
            <ac:chgData name="Kůs Aleš" userId="3b164991-c560-415a-ba07-0354c181b0a3" providerId="ADAL" clId="{625DDEFF-91A0-4529-A313-316B7D943E91}" dt="2025-02-25T16:53:01.486" v="690"/>
            <ac:spMkLst>
              <pc:docMk/>
              <pc:sldMasterMk cId="1628596097" sldId="2147483661"/>
              <pc:sldLayoutMk cId="1826477216" sldId="2147483666"/>
              <ac:spMk id="4" creationId="{1C12E778-12B8-F530-15CF-E60093DDA684}"/>
            </ac:spMkLst>
          </pc:spChg>
        </pc:sldLayoutChg>
        <pc:sldLayoutChg chg="modSp add mod replId">
          <pc:chgData name="Kůs Aleš" userId="3b164991-c560-415a-ba07-0354c181b0a3" providerId="ADAL" clId="{625DDEFF-91A0-4529-A313-316B7D943E91}" dt="2025-02-25T16:53:04.196" v="691"/>
          <pc:sldLayoutMkLst>
            <pc:docMk/>
            <pc:sldMasterMk cId="1628596097" sldId="2147483661"/>
            <pc:sldLayoutMk cId="3604162244" sldId="2147483667"/>
          </pc:sldLayoutMkLst>
          <pc:spChg chg="mod">
            <ac:chgData name="Kůs Aleš" userId="3b164991-c560-415a-ba07-0354c181b0a3" providerId="ADAL" clId="{625DDEFF-91A0-4529-A313-316B7D943E91}" dt="2025-02-25T16:53:04.196" v="691"/>
            <ac:spMkLst>
              <pc:docMk/>
              <pc:sldMasterMk cId="1628596097" sldId="2147483661"/>
              <pc:sldLayoutMk cId="3604162244" sldId="2147483667"/>
              <ac:spMk id="3" creationId="{9C96A277-A10E-F0A0-8FF2-842B419B5094}"/>
            </ac:spMkLst>
          </pc:spChg>
        </pc:sldLayoutChg>
        <pc:sldLayoutChg chg="modSp add mod replId">
          <pc:chgData name="Kůs Aleš" userId="3b164991-c560-415a-ba07-0354c181b0a3" providerId="ADAL" clId="{625DDEFF-91A0-4529-A313-316B7D943E91}" dt="2025-02-25T16:53:06.878" v="692"/>
          <pc:sldLayoutMkLst>
            <pc:docMk/>
            <pc:sldMasterMk cId="1628596097" sldId="2147483661"/>
            <pc:sldLayoutMk cId="1605622107" sldId="2147483668"/>
          </pc:sldLayoutMkLst>
          <pc:spChg chg="mod">
            <ac:chgData name="Kůs Aleš" userId="3b164991-c560-415a-ba07-0354c181b0a3" providerId="ADAL" clId="{625DDEFF-91A0-4529-A313-316B7D943E91}" dt="2025-02-25T16:53:06.878" v="692"/>
            <ac:spMkLst>
              <pc:docMk/>
              <pc:sldMasterMk cId="1628596097" sldId="2147483661"/>
              <pc:sldLayoutMk cId="1605622107" sldId="2147483668"/>
              <ac:spMk id="6" creationId="{00C0707D-21AA-D705-4662-38CCD1E0C85B}"/>
            </ac:spMkLst>
          </pc:spChg>
        </pc:sldLayoutChg>
        <pc:sldLayoutChg chg="modSp add mod replId">
          <pc:chgData name="Kůs Aleš" userId="3b164991-c560-415a-ba07-0354c181b0a3" providerId="ADAL" clId="{625DDEFF-91A0-4529-A313-316B7D943E91}" dt="2025-02-25T16:53:09.298" v="693"/>
          <pc:sldLayoutMkLst>
            <pc:docMk/>
            <pc:sldMasterMk cId="1628596097" sldId="2147483661"/>
            <pc:sldLayoutMk cId="3913767240" sldId="2147483669"/>
          </pc:sldLayoutMkLst>
          <pc:spChg chg="mod">
            <ac:chgData name="Kůs Aleš" userId="3b164991-c560-415a-ba07-0354c181b0a3" providerId="ADAL" clId="{625DDEFF-91A0-4529-A313-316B7D943E91}" dt="2025-02-25T16:53:09.298" v="693"/>
            <ac:spMkLst>
              <pc:docMk/>
              <pc:sldMasterMk cId="1628596097" sldId="2147483661"/>
              <pc:sldLayoutMk cId="3913767240" sldId="2147483669"/>
              <ac:spMk id="6" creationId="{BD798ABD-A13C-BAA3-BFF9-825D0E4D1E8F}"/>
            </ac:spMkLst>
          </pc:spChg>
        </pc:sldLayoutChg>
        <pc:sldLayoutChg chg="modSp add mod replId">
          <pc:chgData name="Kůs Aleš" userId="3b164991-c560-415a-ba07-0354c181b0a3" providerId="ADAL" clId="{625DDEFF-91A0-4529-A313-316B7D943E91}" dt="2025-02-25T17:58:03.873" v="816" actId="207"/>
          <pc:sldLayoutMkLst>
            <pc:docMk/>
            <pc:sldMasterMk cId="1628596097" sldId="2147483661"/>
            <pc:sldLayoutMk cId="134186091" sldId="2147483670"/>
          </pc:sldLayoutMkLst>
          <pc:spChg chg="mod">
            <ac:chgData name="Kůs Aleš" userId="3b164991-c560-415a-ba07-0354c181b0a3" providerId="ADAL" clId="{625DDEFF-91A0-4529-A313-316B7D943E91}" dt="2025-02-25T17:58:03.873" v="816" actId="207"/>
            <ac:spMkLst>
              <pc:docMk/>
              <pc:sldMasterMk cId="1628596097" sldId="2147483661"/>
              <pc:sldLayoutMk cId="134186091" sldId="2147483670"/>
              <ac:spMk id="6" creationId="{F9D8D99D-196E-3DF2-2CA0-8A9206FAD0DA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4898624D-46D3-10EE-1F2C-04E53EB3545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1B9C84A8-3B3D-2B44-4764-4DCCAD8765E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65DD35-A4BB-4A89-BB3A-F0FA5B8D344C}" type="datetimeFigureOut">
              <a:rPr lang="cs-CZ" smtClean="0"/>
              <a:t>20.03.2025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FBAD388-85DE-7CBF-849C-83A6B054C40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55666A1-15F5-6B0E-D73C-46ABFFA67D9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952F6D-4438-4171-8317-430A74AE8E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95312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4791AD-5183-4F8A-878E-BD4E43D0ED03}" type="datetimeFigureOut">
              <a:rPr lang="cs-CZ" smtClean="0"/>
              <a:t>20.03.2025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82DD95-C5D1-45F4-B092-28CDAB49A10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6836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D25F38-77A9-E92A-5B39-EA42245B82F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478603"/>
            <a:ext cx="9144000" cy="2031359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dirty="0" err="1"/>
              <a:t>Title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72EFFE0-23BA-44C4-F36D-8ED0345628D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Text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2671A0A-FF19-3BB4-F5A8-C88D2AD9AF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Date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A355AA2-0460-9AE5-7F7B-69E18706F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IUFRO </a:t>
            </a:r>
            <a:r>
              <a:rPr lang="cs-CZ" dirty="0" err="1"/>
              <a:t>Conference</a:t>
            </a:r>
            <a:r>
              <a:rPr lang="cs-CZ" dirty="0"/>
              <a:t> Prague 2025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329536D-AFE0-E164-72D9-CFAA24A75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#Page</a:t>
            </a:r>
          </a:p>
        </p:txBody>
      </p:sp>
    </p:spTree>
    <p:extLst>
      <p:ext uri="{BB962C8B-B14F-4D97-AF65-F5344CB8AC3E}">
        <p14:creationId xmlns:p14="http://schemas.microsoft.com/office/powerpoint/2010/main" val="4256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D25F38-77A9-E92A-5B39-EA42245B82F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488331"/>
            <a:ext cx="9144000" cy="2021631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dirty="0" err="1"/>
              <a:t>Title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72EFFE0-23BA-44C4-F36D-8ED0345628D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Text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2671A0A-FF19-3BB4-F5A8-C88D2AD9AF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Date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A355AA2-0460-9AE5-7F7B-69E18706F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IUFRO </a:t>
            </a:r>
            <a:r>
              <a:rPr lang="cs-CZ" dirty="0" err="1"/>
              <a:t>Conference</a:t>
            </a:r>
            <a:r>
              <a:rPr lang="cs-CZ" dirty="0"/>
              <a:t> Prague 2025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329536D-AFE0-E164-72D9-CFAA24A75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#Page</a:t>
            </a:r>
          </a:p>
        </p:txBody>
      </p:sp>
    </p:spTree>
    <p:extLst>
      <p:ext uri="{BB962C8B-B14F-4D97-AF65-F5344CB8AC3E}">
        <p14:creationId xmlns:p14="http://schemas.microsoft.com/office/powerpoint/2010/main" val="3289759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bas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4AE389-2EC6-13E4-3F4D-6D17863D9F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 err="1"/>
              <a:t>Title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94BF331-051A-6A01-8649-E192768AAA03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cs-CZ" dirty="0" err="1"/>
              <a:t>First</a:t>
            </a:r>
            <a:r>
              <a:rPr lang="cs-CZ" dirty="0"/>
              <a:t> level</a:t>
            </a:r>
          </a:p>
          <a:p>
            <a:pPr lvl="1"/>
            <a:r>
              <a:rPr lang="cs-CZ" dirty="0"/>
              <a:t>Second level</a:t>
            </a:r>
          </a:p>
          <a:p>
            <a:pPr lvl="2"/>
            <a:r>
              <a:rPr lang="cs-CZ" dirty="0" err="1"/>
              <a:t>Third</a:t>
            </a:r>
            <a:r>
              <a:rPr lang="cs-CZ" dirty="0"/>
              <a:t> level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E880BBF-1220-E302-D04C-0D002938F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Date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956D85F-0A37-563B-80F3-33831FA95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IUFRO </a:t>
            </a:r>
            <a:r>
              <a:rPr lang="cs-CZ" dirty="0" err="1"/>
              <a:t>Conference</a:t>
            </a:r>
            <a:r>
              <a:rPr lang="cs-CZ" dirty="0"/>
              <a:t> Prague 2025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67283BC-08AA-5464-54B8-1FE9F1B52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#Page</a:t>
            </a:r>
          </a:p>
        </p:txBody>
      </p:sp>
    </p:spTree>
    <p:extLst>
      <p:ext uri="{BB962C8B-B14F-4D97-AF65-F5344CB8AC3E}">
        <p14:creationId xmlns:p14="http://schemas.microsoft.com/office/powerpoint/2010/main" val="33027761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F2DC8E-1927-9AB7-0D3E-A843B4177B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 err="1"/>
              <a:t>Title</a:t>
            </a:r>
            <a:r>
              <a:rPr lang="cs-CZ" dirty="0"/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FAC7B0F-D01F-8118-CE6E-5759E18BB90A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dirty="0" err="1"/>
              <a:t>First</a:t>
            </a:r>
            <a:r>
              <a:rPr lang="cs-CZ" dirty="0"/>
              <a:t> level</a:t>
            </a:r>
          </a:p>
          <a:p>
            <a:pPr lvl="1"/>
            <a:r>
              <a:rPr lang="cs-CZ" dirty="0"/>
              <a:t>Second level</a:t>
            </a:r>
          </a:p>
          <a:p>
            <a:pPr lvl="2"/>
            <a:r>
              <a:rPr lang="cs-CZ" dirty="0" err="1"/>
              <a:t>Third</a:t>
            </a:r>
            <a:r>
              <a:rPr lang="cs-CZ" dirty="0"/>
              <a:t> level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97AD316-4D2A-80EF-DA93-3016E14E5C8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dirty="0" err="1"/>
              <a:t>First</a:t>
            </a:r>
            <a:r>
              <a:rPr lang="cs-CZ" dirty="0"/>
              <a:t> level</a:t>
            </a:r>
          </a:p>
          <a:p>
            <a:pPr lvl="1"/>
            <a:r>
              <a:rPr lang="cs-CZ" dirty="0"/>
              <a:t>Second level</a:t>
            </a:r>
          </a:p>
          <a:p>
            <a:pPr lvl="2"/>
            <a:r>
              <a:rPr lang="cs-CZ" dirty="0" err="1"/>
              <a:t>Third</a:t>
            </a:r>
            <a:r>
              <a:rPr lang="cs-CZ" dirty="0"/>
              <a:t> level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AFBDD15-EF5E-1724-1502-CAB3B3AEA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Date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9D0F9DF-74B4-F4D3-4C82-4CBF8FD63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IUFRO </a:t>
            </a:r>
            <a:r>
              <a:rPr lang="cs-CZ" dirty="0" err="1"/>
              <a:t>Conference</a:t>
            </a:r>
            <a:r>
              <a:rPr lang="cs-CZ" dirty="0"/>
              <a:t> Prague 2025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2D72E4B-F280-40F8-0B4F-38B33D9D8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#Page</a:t>
            </a:r>
          </a:p>
        </p:txBody>
      </p:sp>
    </p:spTree>
    <p:extLst>
      <p:ext uri="{BB962C8B-B14F-4D97-AF65-F5344CB8AC3E}">
        <p14:creationId xmlns:p14="http://schemas.microsoft.com/office/powerpoint/2010/main" val="2093943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ext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A793CD-8750-96D3-C301-E3757977384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73529"/>
            <a:ext cx="10515600" cy="1207634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 err="1"/>
              <a:t>Title</a:t>
            </a:r>
            <a:r>
              <a:rPr lang="cs-CZ" dirty="0"/>
              <a:t> 1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911AAB6-D696-8494-64CE-5C195CBFE14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A3A45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 err="1"/>
              <a:t>Title</a:t>
            </a:r>
            <a:r>
              <a:rPr lang="cs-CZ" dirty="0"/>
              <a:t> 2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F1E1E16-D84A-CD5F-6D70-E366BB59488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cs-CZ" dirty="0" err="1"/>
              <a:t>First</a:t>
            </a:r>
            <a:r>
              <a:rPr lang="cs-CZ" dirty="0"/>
              <a:t> level</a:t>
            </a:r>
          </a:p>
          <a:p>
            <a:pPr lvl="1"/>
            <a:r>
              <a:rPr lang="cs-CZ" dirty="0"/>
              <a:t>Second level</a:t>
            </a:r>
          </a:p>
          <a:p>
            <a:pPr lvl="2"/>
            <a:r>
              <a:rPr lang="cs-CZ" dirty="0" err="1"/>
              <a:t>Third</a:t>
            </a:r>
            <a:r>
              <a:rPr lang="cs-CZ" dirty="0"/>
              <a:t> level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9FAC895A-787B-C0D6-6647-DE67E611A850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A3A45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 err="1"/>
              <a:t>Title</a:t>
            </a:r>
            <a:r>
              <a:rPr lang="cs-CZ" dirty="0"/>
              <a:t> 2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B4482DAF-8BD6-A076-A9D0-F2C0F4587C4C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dirty="0" err="1"/>
              <a:t>First</a:t>
            </a:r>
            <a:r>
              <a:rPr lang="cs-CZ" dirty="0"/>
              <a:t> level</a:t>
            </a:r>
          </a:p>
          <a:p>
            <a:pPr lvl="1"/>
            <a:r>
              <a:rPr lang="cs-CZ" dirty="0"/>
              <a:t>Second level</a:t>
            </a:r>
          </a:p>
          <a:p>
            <a:pPr lvl="2"/>
            <a:r>
              <a:rPr lang="cs-CZ" dirty="0" err="1"/>
              <a:t>Third</a:t>
            </a:r>
            <a:r>
              <a:rPr lang="cs-CZ" dirty="0"/>
              <a:t> level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3F9B55B1-FD8E-FA1C-9DB2-C655CACD0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Date</a:t>
            </a:r>
            <a:endParaRPr lang="cs-CZ" dirty="0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1CB16C5B-1CCB-D339-C3C1-AD4B3E050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IUFRO </a:t>
            </a:r>
            <a:r>
              <a:rPr lang="cs-CZ" dirty="0" err="1"/>
              <a:t>Conference</a:t>
            </a:r>
            <a:r>
              <a:rPr lang="cs-CZ" dirty="0"/>
              <a:t> Prague 2025</a:t>
            </a:r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0050966A-0816-6947-4625-2F0462789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#Page</a:t>
            </a:r>
          </a:p>
        </p:txBody>
      </p:sp>
    </p:spTree>
    <p:extLst>
      <p:ext uri="{BB962C8B-B14F-4D97-AF65-F5344CB8AC3E}">
        <p14:creationId xmlns:p14="http://schemas.microsoft.com/office/powerpoint/2010/main" val="18023594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Only th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B0D5DF-25E7-A614-5EE8-C8F49CC033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 err="1"/>
              <a:t>Title</a:t>
            </a:r>
            <a:endParaRPr lang="cs-CZ" dirty="0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2BCE621B-ED8E-45BB-8AB2-884C9CE26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Date</a:t>
            </a:r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C12E778-12B8-F530-15CF-E60093DDA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IUFRO </a:t>
            </a:r>
            <a:r>
              <a:rPr lang="cs-CZ" dirty="0" err="1"/>
              <a:t>Conference</a:t>
            </a:r>
            <a:r>
              <a:rPr lang="cs-CZ" dirty="0"/>
              <a:t> Prague 2025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4B91A75-5D0A-24CE-3430-C8F972D05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#Page</a:t>
            </a:r>
          </a:p>
        </p:txBody>
      </p:sp>
    </p:spTree>
    <p:extLst>
      <p:ext uri="{BB962C8B-B14F-4D97-AF65-F5344CB8AC3E}">
        <p14:creationId xmlns:p14="http://schemas.microsoft.com/office/powerpoint/2010/main" val="18264772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pt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1E1408A5-106F-6A8F-B32B-8DFC981F9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Date</a:t>
            </a:r>
            <a:endParaRPr lang="cs-CZ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9C96A277-A10E-F0A0-8FF2-842B419B5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IUFRO </a:t>
            </a:r>
            <a:r>
              <a:rPr lang="cs-CZ" dirty="0" err="1"/>
              <a:t>Conference</a:t>
            </a:r>
            <a:r>
              <a:rPr lang="cs-CZ" dirty="0"/>
              <a:t> Prague 2025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C73CCF4-FDE2-7C3F-91A9-647029B59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#Page</a:t>
            </a:r>
          </a:p>
        </p:txBody>
      </p:sp>
    </p:spTree>
    <p:extLst>
      <p:ext uri="{BB962C8B-B14F-4D97-AF65-F5344CB8AC3E}">
        <p14:creationId xmlns:p14="http://schemas.microsoft.com/office/powerpoint/2010/main" val="36041622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DC01FE-D74D-5F13-65E6-5117F1C63F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971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dirty="0" err="1"/>
              <a:t>Title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190419-7D33-9AF4-9E34-286B65B5E3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1657350"/>
            <a:ext cx="6172200" cy="42037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dirty="0" err="1"/>
              <a:t>First</a:t>
            </a:r>
            <a:r>
              <a:rPr lang="cs-CZ" dirty="0"/>
              <a:t> level</a:t>
            </a:r>
          </a:p>
          <a:p>
            <a:pPr lvl="1"/>
            <a:r>
              <a:rPr lang="cs-CZ" dirty="0"/>
              <a:t>Second level</a:t>
            </a:r>
          </a:p>
          <a:p>
            <a:pPr lvl="2"/>
            <a:r>
              <a:rPr lang="cs-CZ" dirty="0" err="1"/>
              <a:t>Third</a:t>
            </a:r>
            <a:r>
              <a:rPr lang="cs-CZ" dirty="0"/>
              <a:t> level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BCA2E04-B0A2-2DCA-D3D6-6277B78B86E7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1657350"/>
            <a:ext cx="3932237" cy="421163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Text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88EB8E3-43D1-64F6-AF67-BC62884E1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Date</a:t>
            </a:r>
            <a:endParaRPr lang="cs-CZ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0C0707D-21AA-D705-4662-38CCD1E0C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IUFRO </a:t>
            </a:r>
            <a:r>
              <a:rPr lang="cs-CZ" dirty="0" err="1"/>
              <a:t>Conference</a:t>
            </a:r>
            <a:r>
              <a:rPr lang="cs-CZ" dirty="0"/>
              <a:t> Prague 2025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6FF3834-29FE-F0E8-8347-8D2DA4859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#Page</a:t>
            </a:r>
          </a:p>
        </p:txBody>
      </p:sp>
    </p:spTree>
    <p:extLst>
      <p:ext uri="{BB962C8B-B14F-4D97-AF65-F5344CB8AC3E}">
        <p14:creationId xmlns:p14="http://schemas.microsoft.com/office/powerpoint/2010/main" val="16056221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Text +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54FB7C-D2E7-CCA6-27AA-07D123BB567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971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dirty="0" err="1"/>
              <a:t>Title</a:t>
            </a:r>
            <a:endParaRPr lang="cs-CZ" dirty="0"/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AE945F75-0ECA-B9AA-1007-B5C1CA2A9099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5183188" y="1649411"/>
            <a:ext cx="6172200" cy="421163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/>
              <a:t>Picture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0E11114-2090-3EA2-471C-B8A7672C404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1657349"/>
            <a:ext cx="3932237" cy="421163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Text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38CF599-1413-5892-CF97-7903FA492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Date</a:t>
            </a:r>
            <a:endParaRPr lang="cs-CZ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D798ABD-A13C-BAA3-BFF9-825D0E4D1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IUFRO </a:t>
            </a:r>
            <a:r>
              <a:rPr lang="cs-CZ" dirty="0" err="1"/>
              <a:t>Conference</a:t>
            </a:r>
            <a:r>
              <a:rPr lang="cs-CZ" dirty="0"/>
              <a:t> Prague 2025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F28DF87-57CD-0046-5700-255791A11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#Page</a:t>
            </a:r>
          </a:p>
        </p:txBody>
      </p:sp>
    </p:spTree>
    <p:extLst>
      <p:ext uri="{BB962C8B-B14F-4D97-AF65-F5344CB8AC3E}">
        <p14:creationId xmlns:p14="http://schemas.microsoft.com/office/powerpoint/2010/main" val="39137672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Fin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7A0811C3-D103-810B-355C-3C83DE1EFBF9}"/>
              </a:ext>
            </a:extLst>
          </p:cNvPr>
          <p:cNvSpPr txBox="1"/>
          <p:nvPr userDrawn="1"/>
        </p:nvSpPr>
        <p:spPr>
          <a:xfrm>
            <a:off x="4792436" y="250643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F9D8D99D-196E-3DF2-2CA0-8A9206FAD0DA}"/>
              </a:ext>
            </a:extLst>
          </p:cNvPr>
          <p:cNvSpPr txBox="1"/>
          <p:nvPr userDrawn="1"/>
        </p:nvSpPr>
        <p:spPr>
          <a:xfrm>
            <a:off x="2616796" y="2036607"/>
            <a:ext cx="695840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altLang="en-US" sz="4400" dirty="0" err="1">
                <a:solidFill>
                  <a:srgbClr val="00578D"/>
                </a:solidFill>
                <a:latin typeface="+mn-lt"/>
              </a:rPr>
              <a:t>Thank</a:t>
            </a:r>
            <a:r>
              <a:rPr lang="de-DE" altLang="en-US" sz="4400" dirty="0">
                <a:solidFill>
                  <a:srgbClr val="00578D"/>
                </a:solidFill>
                <a:latin typeface="+mn-lt"/>
              </a:rPr>
              <a:t> </a:t>
            </a:r>
            <a:r>
              <a:rPr lang="de-DE" altLang="en-US" sz="4400" dirty="0" err="1">
                <a:solidFill>
                  <a:srgbClr val="00578D"/>
                </a:solidFill>
                <a:latin typeface="+mn-lt"/>
              </a:rPr>
              <a:t>you</a:t>
            </a:r>
            <a:r>
              <a:rPr lang="de-DE" altLang="en-US" sz="4400" dirty="0">
                <a:solidFill>
                  <a:srgbClr val="00578D"/>
                </a:solidFill>
                <a:latin typeface="+mn-lt"/>
              </a:rPr>
              <a:t> </a:t>
            </a:r>
            <a:r>
              <a:rPr lang="de-DE" altLang="en-US" sz="4400" dirty="0" err="1">
                <a:solidFill>
                  <a:srgbClr val="00578D"/>
                </a:solidFill>
                <a:latin typeface="+mn-lt"/>
              </a:rPr>
              <a:t>for</a:t>
            </a:r>
            <a:r>
              <a:rPr lang="de-DE" altLang="en-US" sz="4400" dirty="0">
                <a:solidFill>
                  <a:srgbClr val="00578D"/>
                </a:solidFill>
                <a:latin typeface="+mn-lt"/>
              </a:rPr>
              <a:t> </a:t>
            </a:r>
            <a:r>
              <a:rPr lang="de-DE" altLang="en-US" sz="4400" dirty="0" err="1">
                <a:solidFill>
                  <a:srgbClr val="00578D"/>
                </a:solidFill>
                <a:latin typeface="+mn-lt"/>
              </a:rPr>
              <a:t>your</a:t>
            </a:r>
            <a:r>
              <a:rPr lang="de-DE" altLang="en-US" sz="4400" dirty="0">
                <a:solidFill>
                  <a:srgbClr val="00578D"/>
                </a:solidFill>
                <a:latin typeface="+mn-lt"/>
              </a:rPr>
              <a:t> </a:t>
            </a:r>
            <a:r>
              <a:rPr lang="de-DE" altLang="en-US" sz="4400" dirty="0" err="1">
                <a:solidFill>
                  <a:srgbClr val="00578D"/>
                </a:solidFill>
                <a:latin typeface="+mn-lt"/>
              </a:rPr>
              <a:t>attention</a:t>
            </a:r>
            <a:endParaRPr lang="cs-CZ" sz="4400" dirty="0">
              <a:solidFill>
                <a:srgbClr val="00578D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41860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F9C637-9F9E-755E-BDFE-4E85988A7A0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dirty="0" err="1"/>
              <a:t>Title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0D9CF74-38BC-C650-FB4A-57A2BB67512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Text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DA13724-8E80-7784-560E-11BA0954D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57DB3-E762-4342-8B32-D81E6B9A1B62}" type="datetimeFigureOut">
              <a:rPr lang="cs-CZ" smtClean="0"/>
              <a:t>20.03.2025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F1C97D6-EE59-516E-79C7-5FB80F52B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EABB454-33D6-BE5E-5CC7-759C92681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9BDCD-69CD-4A88-89F9-38B87DD9121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8577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bas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4AE389-2EC6-13E4-3F4D-6D17863D9F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 err="1"/>
              <a:t>Title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94BF331-051A-6A01-8649-E192768AAA03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cs-CZ" dirty="0" err="1"/>
              <a:t>First</a:t>
            </a:r>
            <a:r>
              <a:rPr lang="cs-CZ" dirty="0"/>
              <a:t> level</a:t>
            </a:r>
          </a:p>
          <a:p>
            <a:pPr lvl="1"/>
            <a:r>
              <a:rPr lang="cs-CZ" dirty="0"/>
              <a:t>Second level</a:t>
            </a:r>
          </a:p>
          <a:p>
            <a:pPr lvl="2"/>
            <a:r>
              <a:rPr lang="cs-CZ" dirty="0" err="1"/>
              <a:t>Third</a:t>
            </a:r>
            <a:r>
              <a:rPr lang="cs-CZ" dirty="0"/>
              <a:t> level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E880BBF-1220-E302-D04C-0D002938F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Date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956D85F-0A37-563B-80F3-33831FA95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IUFRO </a:t>
            </a:r>
            <a:r>
              <a:rPr lang="cs-CZ" dirty="0" err="1"/>
              <a:t>Conference</a:t>
            </a:r>
            <a:r>
              <a:rPr lang="cs-CZ" dirty="0"/>
              <a:t> Prague 2025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67283BC-08AA-5464-54B8-1FE9F1B52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#Page</a:t>
            </a:r>
          </a:p>
        </p:txBody>
      </p:sp>
    </p:spTree>
    <p:extLst>
      <p:ext uri="{BB962C8B-B14F-4D97-AF65-F5344CB8AC3E}">
        <p14:creationId xmlns:p14="http://schemas.microsoft.com/office/powerpoint/2010/main" val="3233427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F2DC8E-1927-9AB7-0D3E-A843B4177B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 err="1"/>
              <a:t>Title</a:t>
            </a:r>
            <a:r>
              <a:rPr lang="cs-CZ" dirty="0"/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FAC7B0F-D01F-8118-CE6E-5759E18BB90A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dirty="0" err="1"/>
              <a:t>First</a:t>
            </a:r>
            <a:r>
              <a:rPr lang="cs-CZ" dirty="0"/>
              <a:t> level</a:t>
            </a:r>
          </a:p>
          <a:p>
            <a:pPr lvl="1"/>
            <a:r>
              <a:rPr lang="cs-CZ" dirty="0"/>
              <a:t>Second level</a:t>
            </a:r>
          </a:p>
          <a:p>
            <a:pPr lvl="2"/>
            <a:r>
              <a:rPr lang="cs-CZ" dirty="0" err="1"/>
              <a:t>Third</a:t>
            </a:r>
            <a:r>
              <a:rPr lang="cs-CZ" dirty="0"/>
              <a:t> level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97AD316-4D2A-80EF-DA93-3016E14E5C8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dirty="0" err="1"/>
              <a:t>First</a:t>
            </a:r>
            <a:r>
              <a:rPr lang="cs-CZ" dirty="0"/>
              <a:t> level</a:t>
            </a:r>
          </a:p>
          <a:p>
            <a:pPr lvl="1"/>
            <a:r>
              <a:rPr lang="cs-CZ" dirty="0"/>
              <a:t>Second level</a:t>
            </a:r>
          </a:p>
          <a:p>
            <a:pPr lvl="2"/>
            <a:r>
              <a:rPr lang="cs-CZ" dirty="0" err="1"/>
              <a:t>Third</a:t>
            </a:r>
            <a:r>
              <a:rPr lang="cs-CZ" dirty="0"/>
              <a:t> level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AFBDD15-EF5E-1724-1502-CAB3B3AEA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Date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9D0F9DF-74B4-F4D3-4C82-4CBF8FD63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IUFRO </a:t>
            </a:r>
            <a:r>
              <a:rPr lang="cs-CZ" dirty="0" err="1"/>
              <a:t>Conference</a:t>
            </a:r>
            <a:r>
              <a:rPr lang="cs-CZ" dirty="0"/>
              <a:t> Prague 2025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2D72E4B-F280-40F8-0B4F-38B33D9D8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#Page</a:t>
            </a:r>
          </a:p>
        </p:txBody>
      </p:sp>
    </p:spTree>
    <p:extLst>
      <p:ext uri="{BB962C8B-B14F-4D97-AF65-F5344CB8AC3E}">
        <p14:creationId xmlns:p14="http://schemas.microsoft.com/office/powerpoint/2010/main" val="1006607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ext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A793CD-8750-96D3-C301-E3757977384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73529"/>
            <a:ext cx="10515600" cy="1207634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 err="1"/>
              <a:t>Title</a:t>
            </a:r>
            <a:r>
              <a:rPr lang="cs-CZ" dirty="0"/>
              <a:t> 1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911AAB6-D696-8494-64CE-5C195CBFE14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A3A45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 err="1"/>
              <a:t>Title</a:t>
            </a:r>
            <a:r>
              <a:rPr lang="cs-CZ" dirty="0"/>
              <a:t> 2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F1E1E16-D84A-CD5F-6D70-E366BB59488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cs-CZ" dirty="0" err="1"/>
              <a:t>First</a:t>
            </a:r>
            <a:r>
              <a:rPr lang="cs-CZ" dirty="0"/>
              <a:t> level</a:t>
            </a:r>
          </a:p>
          <a:p>
            <a:pPr lvl="1"/>
            <a:r>
              <a:rPr lang="cs-CZ" dirty="0"/>
              <a:t>Second level</a:t>
            </a:r>
          </a:p>
          <a:p>
            <a:pPr lvl="2"/>
            <a:r>
              <a:rPr lang="cs-CZ" dirty="0" err="1"/>
              <a:t>Third</a:t>
            </a:r>
            <a:r>
              <a:rPr lang="cs-CZ" dirty="0"/>
              <a:t> level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9FAC895A-787B-C0D6-6647-DE67E611A850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A3A45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 err="1"/>
              <a:t>Title</a:t>
            </a:r>
            <a:r>
              <a:rPr lang="cs-CZ" dirty="0"/>
              <a:t> 2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B4482DAF-8BD6-A076-A9D0-F2C0F4587C4C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dirty="0" err="1"/>
              <a:t>First</a:t>
            </a:r>
            <a:r>
              <a:rPr lang="cs-CZ" dirty="0"/>
              <a:t> level</a:t>
            </a:r>
          </a:p>
          <a:p>
            <a:pPr lvl="1"/>
            <a:r>
              <a:rPr lang="cs-CZ" dirty="0"/>
              <a:t>Second level</a:t>
            </a:r>
          </a:p>
          <a:p>
            <a:pPr lvl="2"/>
            <a:r>
              <a:rPr lang="cs-CZ" dirty="0" err="1"/>
              <a:t>Third</a:t>
            </a:r>
            <a:r>
              <a:rPr lang="cs-CZ" dirty="0"/>
              <a:t> level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3F9B55B1-FD8E-FA1C-9DB2-C655CACD0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Date</a:t>
            </a:r>
            <a:endParaRPr lang="cs-CZ" dirty="0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1CB16C5B-1CCB-D339-C3C1-AD4B3E050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IUFRO </a:t>
            </a:r>
            <a:r>
              <a:rPr lang="cs-CZ" dirty="0" err="1"/>
              <a:t>Conference</a:t>
            </a:r>
            <a:r>
              <a:rPr lang="cs-CZ" dirty="0"/>
              <a:t> Prague 2025</a:t>
            </a:r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0050966A-0816-6947-4625-2F0462789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#Page</a:t>
            </a:r>
          </a:p>
        </p:txBody>
      </p:sp>
    </p:spTree>
    <p:extLst>
      <p:ext uri="{BB962C8B-B14F-4D97-AF65-F5344CB8AC3E}">
        <p14:creationId xmlns:p14="http://schemas.microsoft.com/office/powerpoint/2010/main" val="3365259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Only th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B0D5DF-25E7-A614-5EE8-C8F49CC033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 err="1"/>
              <a:t>Title</a:t>
            </a:r>
            <a:endParaRPr lang="cs-CZ" dirty="0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2BCE621B-ED8E-45BB-8AB2-884C9CE26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Date</a:t>
            </a:r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C12E778-12B8-F530-15CF-E60093DDA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IUFRO </a:t>
            </a:r>
            <a:r>
              <a:rPr lang="cs-CZ" dirty="0" err="1"/>
              <a:t>Conference</a:t>
            </a:r>
            <a:r>
              <a:rPr lang="cs-CZ" dirty="0"/>
              <a:t> Prague 2025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4B91A75-5D0A-24CE-3430-C8F972D05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#Page</a:t>
            </a:r>
          </a:p>
        </p:txBody>
      </p:sp>
    </p:spTree>
    <p:extLst>
      <p:ext uri="{BB962C8B-B14F-4D97-AF65-F5344CB8AC3E}">
        <p14:creationId xmlns:p14="http://schemas.microsoft.com/office/powerpoint/2010/main" val="809159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pt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1E1408A5-106F-6A8F-B32B-8DFC981F9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Date</a:t>
            </a:r>
            <a:endParaRPr lang="cs-CZ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9C96A277-A10E-F0A0-8FF2-842B419B5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IUFRO </a:t>
            </a:r>
            <a:r>
              <a:rPr lang="cs-CZ" dirty="0" err="1"/>
              <a:t>Conference</a:t>
            </a:r>
            <a:r>
              <a:rPr lang="cs-CZ" dirty="0"/>
              <a:t> Prague 2025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C73CCF4-FDE2-7C3F-91A9-647029B59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#Page</a:t>
            </a:r>
          </a:p>
        </p:txBody>
      </p:sp>
    </p:spTree>
    <p:extLst>
      <p:ext uri="{BB962C8B-B14F-4D97-AF65-F5344CB8AC3E}">
        <p14:creationId xmlns:p14="http://schemas.microsoft.com/office/powerpoint/2010/main" val="805618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DC01FE-D74D-5F13-65E6-5117F1C63F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971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dirty="0" err="1"/>
              <a:t>Title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190419-7D33-9AF4-9E34-286B65B5E3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1657350"/>
            <a:ext cx="6172200" cy="42037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dirty="0" err="1"/>
              <a:t>First</a:t>
            </a:r>
            <a:r>
              <a:rPr lang="cs-CZ" dirty="0"/>
              <a:t> level</a:t>
            </a:r>
          </a:p>
          <a:p>
            <a:pPr lvl="1"/>
            <a:r>
              <a:rPr lang="cs-CZ" dirty="0"/>
              <a:t>Second level</a:t>
            </a:r>
          </a:p>
          <a:p>
            <a:pPr lvl="2"/>
            <a:r>
              <a:rPr lang="cs-CZ" dirty="0" err="1"/>
              <a:t>Third</a:t>
            </a:r>
            <a:r>
              <a:rPr lang="cs-CZ" dirty="0"/>
              <a:t> level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BCA2E04-B0A2-2DCA-D3D6-6277B78B86E7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1657350"/>
            <a:ext cx="3932237" cy="421163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Text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88EB8E3-43D1-64F6-AF67-BC62884E1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Date</a:t>
            </a:r>
            <a:endParaRPr lang="cs-CZ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0C0707D-21AA-D705-4662-38CCD1E0C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IUFRO </a:t>
            </a:r>
            <a:r>
              <a:rPr lang="cs-CZ" dirty="0" err="1"/>
              <a:t>Conference</a:t>
            </a:r>
            <a:r>
              <a:rPr lang="cs-CZ" dirty="0"/>
              <a:t> Prague 2025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6FF3834-29FE-F0E8-8347-8D2DA4859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#Page</a:t>
            </a:r>
          </a:p>
        </p:txBody>
      </p:sp>
    </p:spTree>
    <p:extLst>
      <p:ext uri="{BB962C8B-B14F-4D97-AF65-F5344CB8AC3E}">
        <p14:creationId xmlns:p14="http://schemas.microsoft.com/office/powerpoint/2010/main" val="15739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Text +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54FB7C-D2E7-CCA6-27AA-07D123BB567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971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dirty="0" err="1"/>
              <a:t>Title</a:t>
            </a:r>
            <a:endParaRPr lang="cs-CZ" dirty="0"/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AE945F75-0ECA-B9AA-1007-B5C1CA2A9099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5183188" y="1649411"/>
            <a:ext cx="6172200" cy="421163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/>
              <a:t>Picture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0E11114-2090-3EA2-471C-B8A7672C404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1657349"/>
            <a:ext cx="3932237" cy="421163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Text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38CF599-1413-5892-CF97-7903FA492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Date</a:t>
            </a:r>
            <a:endParaRPr lang="cs-CZ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D798ABD-A13C-BAA3-BFF9-825D0E4D1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IUFRO </a:t>
            </a:r>
            <a:r>
              <a:rPr lang="cs-CZ" dirty="0" err="1"/>
              <a:t>Conference</a:t>
            </a:r>
            <a:r>
              <a:rPr lang="cs-CZ" dirty="0"/>
              <a:t> Prague 2025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F28DF87-57CD-0046-5700-255791A11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#Page</a:t>
            </a:r>
          </a:p>
        </p:txBody>
      </p:sp>
    </p:spTree>
    <p:extLst>
      <p:ext uri="{BB962C8B-B14F-4D97-AF65-F5344CB8AC3E}">
        <p14:creationId xmlns:p14="http://schemas.microsoft.com/office/powerpoint/2010/main" val="4013539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Fin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7A0811C3-D103-810B-355C-3C83DE1EFBF9}"/>
              </a:ext>
            </a:extLst>
          </p:cNvPr>
          <p:cNvSpPr txBox="1"/>
          <p:nvPr userDrawn="1"/>
        </p:nvSpPr>
        <p:spPr>
          <a:xfrm>
            <a:off x="4792436" y="250643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F9D8D99D-196E-3DF2-2CA0-8A9206FAD0DA}"/>
              </a:ext>
            </a:extLst>
          </p:cNvPr>
          <p:cNvSpPr txBox="1"/>
          <p:nvPr userDrawn="1"/>
        </p:nvSpPr>
        <p:spPr>
          <a:xfrm>
            <a:off x="2616796" y="2036607"/>
            <a:ext cx="695840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altLang="en-US" sz="4400" dirty="0" err="1">
                <a:solidFill>
                  <a:srgbClr val="A3A456"/>
                </a:solidFill>
                <a:latin typeface="+mn-lt"/>
              </a:rPr>
              <a:t>Thank</a:t>
            </a:r>
            <a:r>
              <a:rPr lang="de-DE" altLang="en-US" sz="4400" dirty="0">
                <a:solidFill>
                  <a:srgbClr val="A3A456"/>
                </a:solidFill>
                <a:latin typeface="+mn-lt"/>
              </a:rPr>
              <a:t> </a:t>
            </a:r>
            <a:r>
              <a:rPr lang="de-DE" altLang="en-US" sz="4400" dirty="0" err="1">
                <a:solidFill>
                  <a:srgbClr val="A3A456"/>
                </a:solidFill>
                <a:latin typeface="+mn-lt"/>
              </a:rPr>
              <a:t>you</a:t>
            </a:r>
            <a:r>
              <a:rPr lang="de-DE" altLang="en-US" sz="4400" dirty="0">
                <a:solidFill>
                  <a:srgbClr val="A3A456"/>
                </a:solidFill>
                <a:latin typeface="+mn-lt"/>
              </a:rPr>
              <a:t> </a:t>
            </a:r>
            <a:r>
              <a:rPr lang="de-DE" altLang="en-US" sz="4400" dirty="0" err="1">
                <a:solidFill>
                  <a:srgbClr val="A3A456"/>
                </a:solidFill>
                <a:latin typeface="+mn-lt"/>
              </a:rPr>
              <a:t>for</a:t>
            </a:r>
            <a:r>
              <a:rPr lang="de-DE" altLang="en-US" sz="4400" dirty="0">
                <a:solidFill>
                  <a:srgbClr val="A3A456"/>
                </a:solidFill>
                <a:latin typeface="+mn-lt"/>
              </a:rPr>
              <a:t> </a:t>
            </a:r>
            <a:r>
              <a:rPr lang="de-DE" altLang="en-US" sz="4400" dirty="0" err="1">
                <a:solidFill>
                  <a:srgbClr val="A3A456"/>
                </a:solidFill>
                <a:latin typeface="+mn-lt"/>
              </a:rPr>
              <a:t>your</a:t>
            </a:r>
            <a:r>
              <a:rPr lang="de-DE" altLang="en-US" sz="4400" dirty="0">
                <a:solidFill>
                  <a:srgbClr val="A3A456"/>
                </a:solidFill>
                <a:latin typeface="+mn-lt"/>
              </a:rPr>
              <a:t> </a:t>
            </a:r>
            <a:r>
              <a:rPr lang="de-DE" altLang="en-US" sz="4400" dirty="0" err="1">
                <a:solidFill>
                  <a:srgbClr val="A3A456"/>
                </a:solidFill>
                <a:latin typeface="+mn-lt"/>
              </a:rPr>
              <a:t>attention</a:t>
            </a:r>
            <a:endParaRPr lang="cs-CZ" sz="4400" dirty="0">
              <a:solidFill>
                <a:srgbClr val="A3A456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59861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AD659840-FB5C-EEEE-15F8-38C52F157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4414"/>
            <a:ext cx="10515600" cy="12062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err="1"/>
              <a:t>Title</a:t>
            </a:r>
            <a:endParaRPr lang="cs-CZ" dirty="0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3974FF4-2E37-5449-83BF-A287C07662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err="1"/>
              <a:t>First</a:t>
            </a:r>
            <a:r>
              <a:rPr lang="cs-CZ" dirty="0"/>
              <a:t> level</a:t>
            </a:r>
          </a:p>
          <a:p>
            <a:pPr lvl="1"/>
            <a:r>
              <a:rPr lang="cs-CZ" dirty="0"/>
              <a:t>Second level</a:t>
            </a:r>
          </a:p>
          <a:p>
            <a:pPr lvl="2"/>
            <a:r>
              <a:rPr lang="cs-CZ" dirty="0" err="1"/>
              <a:t>Third</a:t>
            </a:r>
            <a:r>
              <a:rPr lang="cs-CZ" dirty="0"/>
              <a:t> level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32B6B84-D68A-447E-8077-42FC3A6F02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A3A456"/>
                </a:solidFill>
              </a:defRPr>
            </a:lvl1pPr>
          </a:lstStyle>
          <a:p>
            <a:r>
              <a:rPr lang="cs-CZ"/>
              <a:t>Date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508C8B0-37EA-8614-CE04-7E8ECD8CAE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A3A456"/>
                </a:solidFill>
              </a:defRPr>
            </a:lvl1pPr>
          </a:lstStyle>
          <a:p>
            <a:r>
              <a:rPr lang="cs-CZ" dirty="0"/>
              <a:t>IUFRO </a:t>
            </a:r>
            <a:r>
              <a:rPr lang="cs-CZ" dirty="0" err="1"/>
              <a:t>Conference</a:t>
            </a:r>
            <a:r>
              <a:rPr lang="cs-CZ" dirty="0"/>
              <a:t> Prague 2025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25B03F1-3A23-9EEB-8C86-EE648C9FF1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A3A456"/>
                </a:solidFill>
              </a:defRPr>
            </a:lvl1pPr>
          </a:lstStyle>
          <a:p>
            <a:r>
              <a:rPr lang="cs-CZ" dirty="0"/>
              <a:t>#Page</a:t>
            </a:r>
          </a:p>
        </p:txBody>
      </p:sp>
      <p:pic>
        <p:nvPicPr>
          <p:cNvPr id="7" name="Grafik 11">
            <a:extLst>
              <a:ext uri="{FF2B5EF4-FFF2-40B4-BE49-F238E27FC236}">
                <a16:creationId xmlns:a16="http://schemas.microsoft.com/office/drawing/2014/main" id="{E5C45C69-394A-3B6C-B17D-8CDFF45147ED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4019" y="181521"/>
            <a:ext cx="3479781" cy="1206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6">
            <a:extLst>
              <a:ext uri="{FF2B5EF4-FFF2-40B4-BE49-F238E27FC236}">
                <a16:creationId xmlns:a16="http://schemas.microsoft.com/office/drawing/2014/main" id="{F6C7B2D5-84BC-9643-E2FA-DF36191B92D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38200" y="1387795"/>
            <a:ext cx="10515600" cy="45719"/>
          </a:xfrm>
          <a:prstGeom prst="rect">
            <a:avLst/>
          </a:prstGeom>
          <a:solidFill>
            <a:srgbClr val="336699"/>
          </a:solidFill>
          <a:ln w="9525">
            <a:solidFill>
              <a:srgbClr val="336699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de-AT" altLang="en-US" sz="28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592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kern="1200">
          <a:solidFill>
            <a:srgbClr val="12609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§"/>
        <a:defRPr sz="2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AD659840-FB5C-EEEE-15F8-38C52F157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4414"/>
            <a:ext cx="10515600" cy="12062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err="1"/>
              <a:t>Title</a:t>
            </a:r>
            <a:endParaRPr lang="cs-CZ" dirty="0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3974FF4-2E37-5449-83BF-A287C07662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err="1"/>
              <a:t>First</a:t>
            </a:r>
            <a:r>
              <a:rPr lang="cs-CZ" dirty="0"/>
              <a:t> level</a:t>
            </a:r>
          </a:p>
          <a:p>
            <a:pPr lvl="1"/>
            <a:r>
              <a:rPr lang="cs-CZ" dirty="0"/>
              <a:t>Second level</a:t>
            </a:r>
          </a:p>
          <a:p>
            <a:pPr lvl="2"/>
            <a:r>
              <a:rPr lang="cs-CZ" dirty="0" err="1"/>
              <a:t>Third</a:t>
            </a:r>
            <a:r>
              <a:rPr lang="cs-CZ" dirty="0"/>
              <a:t> level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32B6B84-D68A-447E-8077-42FC3A6F02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A3A456"/>
                </a:solidFill>
              </a:defRPr>
            </a:lvl1pPr>
          </a:lstStyle>
          <a:p>
            <a:r>
              <a:rPr lang="cs-CZ" dirty="0" err="1"/>
              <a:t>Date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508C8B0-37EA-8614-CE04-7E8ECD8CAE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A3A456"/>
                </a:solidFill>
              </a:defRPr>
            </a:lvl1pPr>
          </a:lstStyle>
          <a:p>
            <a:r>
              <a:rPr lang="cs-CZ" dirty="0"/>
              <a:t>IUFRO </a:t>
            </a:r>
            <a:r>
              <a:rPr lang="cs-CZ" dirty="0" err="1"/>
              <a:t>Conference</a:t>
            </a:r>
            <a:r>
              <a:rPr lang="cs-CZ" dirty="0"/>
              <a:t> Prague 2025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25B03F1-3A23-9EEB-8C86-EE648C9FF1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A3A456"/>
                </a:solidFill>
              </a:defRPr>
            </a:lvl1pPr>
          </a:lstStyle>
          <a:p>
            <a:r>
              <a:rPr lang="cs-CZ" dirty="0"/>
              <a:t>#Page</a:t>
            </a:r>
          </a:p>
        </p:txBody>
      </p:sp>
      <p:pic>
        <p:nvPicPr>
          <p:cNvPr id="7" name="Grafik 11">
            <a:extLst>
              <a:ext uri="{FF2B5EF4-FFF2-40B4-BE49-F238E27FC236}">
                <a16:creationId xmlns:a16="http://schemas.microsoft.com/office/drawing/2014/main" id="{E5C45C69-394A-3B6C-B17D-8CDFF45147ED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4019" y="181521"/>
            <a:ext cx="3479781" cy="1206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6">
            <a:extLst>
              <a:ext uri="{FF2B5EF4-FFF2-40B4-BE49-F238E27FC236}">
                <a16:creationId xmlns:a16="http://schemas.microsoft.com/office/drawing/2014/main" id="{F6C7B2D5-84BC-9643-E2FA-DF36191B92D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38200" y="1387795"/>
            <a:ext cx="10515600" cy="45719"/>
          </a:xfrm>
          <a:prstGeom prst="rect">
            <a:avLst/>
          </a:prstGeom>
          <a:solidFill>
            <a:srgbClr val="A3A456"/>
          </a:solidFill>
          <a:ln w="9525">
            <a:solidFill>
              <a:srgbClr val="A3A456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de-AT" altLang="en-US" sz="28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596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kern="1200">
          <a:solidFill>
            <a:srgbClr val="A3A45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§"/>
        <a:defRPr sz="2800" b="0" kern="1200">
          <a:solidFill>
            <a:srgbClr val="00578D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578D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2000" kern="1200">
          <a:solidFill>
            <a:srgbClr val="00578D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5808029C-F7D8-8301-B715-3FE77F02A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err="1"/>
              <a:t>Title</a:t>
            </a:r>
            <a:endParaRPr lang="cs-CZ" dirty="0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5E10083-75D6-021C-A5BE-CBC1F43AF6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err="1"/>
              <a:t>First</a:t>
            </a:r>
            <a:r>
              <a:rPr lang="cs-CZ" dirty="0"/>
              <a:t> level</a:t>
            </a:r>
          </a:p>
          <a:p>
            <a:pPr lvl="1"/>
            <a:r>
              <a:rPr lang="cs-CZ" dirty="0"/>
              <a:t>Second level</a:t>
            </a:r>
          </a:p>
          <a:p>
            <a:pPr lvl="2"/>
            <a:r>
              <a:rPr lang="cs-CZ" dirty="0" err="1"/>
              <a:t>Third</a:t>
            </a:r>
            <a:r>
              <a:rPr lang="cs-CZ" dirty="0"/>
              <a:t> level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5570847-56B1-3469-59F5-9C73498BF4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757DB3-E762-4342-8B32-D81E6B9A1B62}" type="datetimeFigureOut">
              <a:rPr lang="cs-CZ" smtClean="0"/>
              <a:t>20.03.2025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B6477AE-3609-BC26-5548-93EDDE81F0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B040CB2-ED4F-7B8D-C2EC-F96A84EAE6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B9BDCD-69CD-4A88-89F9-38B87DD9121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809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578D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C6A56A-7038-D59D-0691-399F928666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9911" y="305424"/>
            <a:ext cx="9692174" cy="2219218"/>
          </a:xfrm>
        </p:spPr>
        <p:txBody>
          <a:bodyPr>
            <a:normAutofit fontScale="90000"/>
          </a:bodyPr>
          <a:lstStyle/>
          <a:p>
            <a:r>
              <a:rPr kumimoji="0" lang="en-GB" sz="5300" b="1" i="0" u="none" strike="noStrike" kern="1200" cap="none" spc="0" normalizeH="0" baseline="0" noProof="0" dirty="0">
                <a:ln>
                  <a:noFill/>
                </a:ln>
                <a:solidFill>
                  <a:srgbClr val="126090"/>
                </a:solidFill>
                <a:effectLst/>
                <a:uLnTx/>
                <a:uFillTx/>
                <a:latin typeface="Arial" pitchFamily="34" charset="0"/>
                <a:ea typeface="+mj-ea"/>
                <a:cs typeface="+mj-cs"/>
              </a:rPr>
              <a:t>International IUFRO</a:t>
            </a:r>
            <a:r>
              <a:rPr kumimoji="0" lang="cs-CZ" sz="5300" b="1" i="0" u="none" strike="noStrike" kern="1200" cap="none" spc="0" normalizeH="0" baseline="0" noProof="0" dirty="0">
                <a:ln>
                  <a:noFill/>
                </a:ln>
                <a:solidFill>
                  <a:srgbClr val="126090"/>
                </a:solidFill>
                <a:effectLst/>
                <a:uLnTx/>
                <a:uFillTx/>
                <a:latin typeface="Arial" pitchFamily="34" charset="0"/>
                <a:ea typeface="+mj-ea"/>
                <a:cs typeface="+mj-cs"/>
              </a:rPr>
              <a:t> </a:t>
            </a:r>
            <a:r>
              <a:rPr kumimoji="0" lang="en-GB" sz="5300" b="1" i="0" u="none" strike="noStrike" kern="1200" cap="none" spc="0" normalizeH="0" baseline="0" noProof="0" dirty="0">
                <a:ln>
                  <a:noFill/>
                </a:ln>
                <a:solidFill>
                  <a:srgbClr val="126090"/>
                </a:solidFill>
                <a:effectLst/>
                <a:uLnTx/>
                <a:uFillTx/>
                <a:latin typeface="Arial" pitchFamily="34" charset="0"/>
                <a:ea typeface="+mj-ea"/>
                <a:cs typeface="+mj-cs"/>
              </a:rPr>
              <a:t>Conference</a:t>
            </a:r>
            <a:br>
              <a:rPr kumimoji="0" lang="cs-CZ" sz="5400" b="0" i="0" u="none" strike="noStrike" kern="1200" cap="none" spc="0" normalizeH="0" baseline="0" noProof="0" dirty="0">
                <a:ln>
                  <a:noFill/>
                </a:ln>
                <a:solidFill>
                  <a:srgbClr val="336699"/>
                </a:solidFill>
                <a:effectLst/>
                <a:uLnTx/>
                <a:uFillTx/>
                <a:latin typeface="Arial" pitchFamily="34" charset="0"/>
                <a:ea typeface="+mj-ea"/>
                <a:cs typeface="+mj-cs"/>
              </a:rPr>
            </a:b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A3A456"/>
                </a:solidFill>
                <a:effectLst/>
                <a:uLnTx/>
                <a:uFillTx/>
                <a:latin typeface="Arial" pitchFamily="34" charset="0"/>
                <a:ea typeface="+mj-ea"/>
                <a:cs typeface="+mj-cs"/>
              </a:rPr>
              <a:t>Research Group 4.05 Managerial economics and </a:t>
            </a:r>
            <a:r>
              <a:rPr kumimoji="0" lang="en-US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A3A456"/>
                </a:solidFill>
                <a:effectLst/>
                <a:uLnTx/>
                <a:uFillTx/>
                <a:latin typeface="Arial" pitchFamily="34" charset="0"/>
                <a:ea typeface="+mj-ea"/>
                <a:cs typeface="+mj-cs"/>
              </a:rPr>
              <a:t>accountin</a:t>
            </a:r>
            <a:r>
              <a:rPr kumimoji="0" lang="cs-CZ" sz="2200" b="0" i="0" u="none" strike="noStrike" kern="1200" cap="none" spc="0" normalizeH="0" baseline="0" noProof="0" dirty="0">
                <a:ln>
                  <a:noFill/>
                </a:ln>
                <a:solidFill>
                  <a:srgbClr val="A3A456"/>
                </a:solidFill>
                <a:effectLst/>
                <a:uLnTx/>
                <a:uFillTx/>
                <a:latin typeface="Arial" pitchFamily="34" charset="0"/>
                <a:ea typeface="+mj-ea"/>
                <a:cs typeface="+mj-cs"/>
              </a:rPr>
              <a:t>g</a:t>
            </a:r>
            <a:br>
              <a:rPr kumimoji="0" lang="cs-CZ" sz="2200" b="0" i="0" u="none" strike="noStrike" kern="1200" cap="none" spc="0" normalizeH="0" baseline="0" noProof="0" dirty="0">
                <a:ln>
                  <a:noFill/>
                </a:ln>
                <a:solidFill>
                  <a:srgbClr val="A3A456"/>
                </a:solidFill>
                <a:effectLst/>
                <a:uLnTx/>
                <a:uFillTx/>
                <a:latin typeface="Arial" pitchFamily="34" charset="0"/>
                <a:ea typeface="+mj-ea"/>
                <a:cs typeface="+mj-cs"/>
              </a:rPr>
            </a:br>
            <a:b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srgbClr val="336699"/>
                </a:solidFill>
                <a:effectLst/>
                <a:uLnTx/>
                <a:uFillTx/>
                <a:latin typeface="Arial" pitchFamily="34" charset="0"/>
                <a:ea typeface="+mj-ea"/>
                <a:cs typeface="+mj-cs"/>
              </a:rPr>
            </a:br>
            <a:b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srgbClr val="336699"/>
                </a:solidFill>
                <a:effectLst/>
                <a:uLnTx/>
                <a:uFillTx/>
                <a:latin typeface="Arial" pitchFamily="34" charset="0"/>
                <a:ea typeface="+mj-ea"/>
                <a:cs typeface="+mj-cs"/>
              </a:rPr>
            </a:br>
            <a:r>
              <a:rPr kumimoji="0" lang="en-US" altLang="en-US" sz="2200" i="0" u="none" strike="noStrike" kern="1200" cap="none" spc="0" normalizeH="0" baseline="0" noProof="0" dirty="0">
                <a:ln>
                  <a:noFill/>
                </a:ln>
                <a:solidFill>
                  <a:srgbClr val="12609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+mj-cs"/>
              </a:rPr>
              <a:t>Prague, Czech Republic | May 13-16, 2025</a:t>
            </a:r>
            <a:endParaRPr lang="cs-CZ" sz="31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494F212-C962-2005-A482-200D128A45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3221894"/>
            <a:ext cx="9144000" cy="1655762"/>
          </a:xfr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lang="cs-CZ" sz="3200" b="1" dirty="0">
                <a:solidFill>
                  <a:srgbClr val="A3A4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kumimoji="0" lang="cs-CZ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A3A456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itle</a:t>
            </a:r>
            <a: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srgbClr val="A3A456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cs-CZ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A3A456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kumimoji="0" lang="cs-CZ" sz="3200" b="1" i="0" u="none" strike="noStrike" kern="1200" cap="none" spc="0" normalizeH="0" baseline="0" noProof="0" dirty="0">
                <a:ln>
                  <a:noFill/>
                </a:ln>
                <a:solidFill>
                  <a:srgbClr val="A3A456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cs-CZ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A3A456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presentation</a:t>
            </a:r>
            <a:endParaRPr lang="cs-CZ" sz="3200" b="1" dirty="0">
              <a:solidFill>
                <a:srgbClr val="A3A45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cs-CZ" i="0" u="none" strike="noStrike" kern="1200" cap="none" spc="0" normalizeH="0" baseline="0" noProof="0" dirty="0" err="1">
                <a:ln>
                  <a:noFill/>
                </a:ln>
                <a:solidFill>
                  <a:srgbClr val="00578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Author´s</a:t>
            </a:r>
            <a:r>
              <a:rPr kumimoji="0" lang="cs-CZ" i="0" u="none" strike="noStrike" kern="1200" cap="none" spc="0" normalizeH="0" baseline="0" noProof="0" dirty="0">
                <a:ln>
                  <a:noFill/>
                </a:ln>
                <a:solidFill>
                  <a:srgbClr val="00578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cs-CZ" i="0" u="none" strike="noStrike" kern="1200" cap="none" spc="0" normalizeH="0" baseline="0" noProof="0" dirty="0" err="1">
                <a:ln>
                  <a:noFill/>
                </a:ln>
                <a:solidFill>
                  <a:srgbClr val="00578D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endParaRPr kumimoji="0" lang="cs-CZ" i="0" u="none" strike="noStrike" kern="1200" cap="none" spc="0" normalizeH="0" baseline="0" noProof="0" dirty="0">
              <a:ln>
                <a:noFill/>
              </a:ln>
              <a:solidFill>
                <a:srgbClr val="00578D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lang="cs-CZ" sz="2000" dirty="0" err="1">
                <a:solidFill>
                  <a:srgbClr val="0057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Affiliation</a:t>
            </a:r>
            <a:endParaRPr lang="cs-CZ" sz="2000" dirty="0">
              <a:solidFill>
                <a:srgbClr val="00578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Grafik 11">
            <a:extLst>
              <a:ext uri="{FF2B5EF4-FFF2-40B4-BE49-F238E27FC236}">
                <a16:creationId xmlns:a16="http://schemas.microsoft.com/office/drawing/2014/main" id="{A6008EF7-A005-D124-520D-BC20181C0B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0446" y="5335673"/>
            <a:ext cx="3057269" cy="1059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Obrázek 5" descr="Obsah obrázku Písmo, text, Grafika, grafický design&#10;&#10;Obsah vygenerovaný umělou inteligencí může být nesprávný.">
            <a:extLst>
              <a:ext uri="{FF2B5EF4-FFF2-40B4-BE49-F238E27FC236}">
                <a16:creationId xmlns:a16="http://schemas.microsoft.com/office/drawing/2014/main" id="{11A0FF87-9AF4-07C6-33AC-FA14C69BC7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7123" y="5039391"/>
            <a:ext cx="4255153" cy="1513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619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B07B3E-9635-9862-4A34-AA55D6081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A64EA8E-ECBA-03B5-A32E-F31FAB939E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1F49103-9001-9A4E-98A0-FD2DCD5B2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Date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2871592-A11A-0765-B335-3EA0FDA36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IUFRO Conference Prague 2025</a:t>
            </a:r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A19678C-333C-09EA-B7F2-6A04BCC62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dirty="0"/>
              <a:t>#Page</a:t>
            </a:r>
          </a:p>
        </p:txBody>
      </p:sp>
    </p:spTree>
    <p:extLst>
      <p:ext uri="{BB962C8B-B14F-4D97-AF65-F5344CB8AC3E}">
        <p14:creationId xmlns:p14="http://schemas.microsoft.com/office/powerpoint/2010/main" val="3403109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5C5BDF-E2D2-CE6E-1C57-36C796979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36D4F35-E326-576B-B390-8216B06CFF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DB468EC-4132-43DE-E9FE-AF688B846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Date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7114E87-059D-C5AE-DFF8-30FD2FE54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IUFRO Conference Prague 2025</a:t>
            </a:r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2A6E0EE-B849-FC4E-61AB-93B545470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/>
              <a:t>#Page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7315277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 IUFRO (1st option)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plate IUFRO (2nd option)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pening slid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5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46</Words>
  <Application>Microsoft Office PowerPoint</Application>
  <PresentationFormat>Širokoúhlá obrazovka</PresentationFormat>
  <Paragraphs>10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3</vt:i4>
      </vt:variant>
    </vt:vector>
  </HeadingPairs>
  <TitlesOfParts>
    <vt:vector size="12" baseType="lpstr">
      <vt:lpstr>Aptos</vt:lpstr>
      <vt:lpstr>Aptos Display</vt:lpstr>
      <vt:lpstr>Arial</vt:lpstr>
      <vt:lpstr>Courier New</vt:lpstr>
      <vt:lpstr>Times New Roman</vt:lpstr>
      <vt:lpstr>Wingdings</vt:lpstr>
      <vt:lpstr>Template IUFRO (1st option)</vt:lpstr>
      <vt:lpstr>Template IUFRO (2nd option)</vt:lpstr>
      <vt:lpstr>Opening slide</vt:lpstr>
      <vt:lpstr>International IUFRO Conference Research Group 4.05 Managerial economics and accounting   Prague, Czech Republic | May 13-16, 2025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Kůs Aleš</dc:creator>
  <cp:lastModifiedBy>Kůs Aleš</cp:lastModifiedBy>
  <cp:revision>1</cp:revision>
  <dcterms:created xsi:type="dcterms:W3CDTF">2025-02-25T15:07:34Z</dcterms:created>
  <dcterms:modified xsi:type="dcterms:W3CDTF">2025-03-20T11:31:38Z</dcterms:modified>
</cp:coreProperties>
</file>