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9C7F37-D68A-6547-14F5-051942DC58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CD9C539-53D8-88E6-0484-C292F697A9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1C3C0E-EAA5-156B-C7F3-0F0A67C78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930C6-87D4-4520-BA05-B010A911D187}" type="datetimeFigureOut">
              <a:rPr lang="cs-CZ" smtClean="0"/>
              <a:t>31.08.2026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0970E13-48B8-469E-B6E3-B96256BCC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3946D71-8BE6-37F2-D225-1663CCBEE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B5CC5-410B-4705-B642-F956EA3E9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8014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DFBA12-DCC7-DA8F-C3EB-B66428C0D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6739738-E7E8-238B-85C9-0223B10903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F5D9800-3316-38A1-8906-FCC5DA6B4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930C6-87D4-4520-BA05-B010A911D187}" type="datetimeFigureOut">
              <a:rPr lang="cs-CZ" smtClean="0"/>
              <a:t>31.08.2026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EFF1E51-5E04-1D98-729C-F201C6B86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3617F9F-C626-A48F-B706-089CCA7ED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B5CC5-410B-4705-B642-F956EA3E9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5908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8C5711B-394D-A0ED-18A5-9FC8374FBB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5FB5A68-DAAE-0FBB-4702-A77A68E303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DE60472-FBD7-0FAD-C415-50341FC22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930C6-87D4-4520-BA05-B010A911D187}" type="datetimeFigureOut">
              <a:rPr lang="cs-CZ" smtClean="0"/>
              <a:t>31.08.2026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5D1ADF4-0766-F91A-920A-4850413C8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E7D4E28-B51A-518C-761B-A45CD49CC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B5CC5-410B-4705-B642-F956EA3E9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423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243AE9-F43A-0BC1-672C-78279A9D5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60F10F-E51E-4578-D421-627FE1995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1962378-98A8-1FF7-377A-382661AD7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930C6-87D4-4520-BA05-B010A911D187}" type="datetimeFigureOut">
              <a:rPr lang="cs-CZ" smtClean="0"/>
              <a:t>31.08.2026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2E0A0AA-BEC5-CF3D-01CD-61543A66A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18405DA-9254-B324-A046-73F300BC8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B5CC5-410B-4705-B642-F956EA3E9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9826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4E0018-6953-EE2D-0D22-7AC245CE2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72A1970-8D81-6369-0B80-222146F6A3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914B851-4B04-0316-FE72-BDA8F8610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930C6-87D4-4520-BA05-B010A911D187}" type="datetimeFigureOut">
              <a:rPr lang="cs-CZ" smtClean="0"/>
              <a:t>31.08.2026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FA26875-B828-78AF-FC07-3E1DA3853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A67D30-D968-B0FA-AACD-CFF9E412A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B5CC5-410B-4705-B642-F956EA3E9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8307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119E7E-0ECE-D2EA-EFE4-0CCD2ECE0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4637D5-FCB2-4F16-C98D-010EE2DB58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356D952-E96A-E55D-1FA2-88F3D84D65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617FBB0-9753-134A-B290-DD4ACD4D9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930C6-87D4-4520-BA05-B010A911D187}" type="datetimeFigureOut">
              <a:rPr lang="cs-CZ" smtClean="0"/>
              <a:t>31.08.2026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F42EEB7-23EE-604F-D858-98318C915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5B13D6C-E93F-FD03-ADDA-45FD53227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B5CC5-410B-4705-B642-F956EA3E9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969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9DCDB1-DD7C-9108-9C42-51C31B1EC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DBE8CCA-AC66-4945-81D4-AE84F0E009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CF17564-DB47-501E-ED4B-6EA1808A08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97EC5C3-E7EA-33BA-6FF7-2D4CAA284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8384490-AB20-0F85-9C2C-2C2C14F2FB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B897229-438D-5324-D7D4-97E3C5D6E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930C6-87D4-4520-BA05-B010A911D187}" type="datetimeFigureOut">
              <a:rPr lang="cs-CZ" smtClean="0"/>
              <a:t>31.08.2026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D9B7A57-53A5-6A20-A1DD-F24C762D0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C39BD5E-1E99-224E-FE99-5B53EB5F3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B5CC5-410B-4705-B642-F956EA3E9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6948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BC539D-9A1D-A417-FE5A-650E9C928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42F830D-4C57-0B14-0626-3A5C5E80B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930C6-87D4-4520-BA05-B010A911D187}" type="datetimeFigureOut">
              <a:rPr lang="cs-CZ" smtClean="0"/>
              <a:t>31.08.2026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8FF0FFC-7D5C-C440-EA3C-B0FDA6FED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C74F512-EE5A-0174-7556-44B10C0AB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B5CC5-410B-4705-B642-F956EA3E9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5802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03E3E59-41A6-49BA-C2CB-D228B84CB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930C6-87D4-4520-BA05-B010A911D187}" type="datetimeFigureOut">
              <a:rPr lang="cs-CZ" smtClean="0"/>
              <a:t>31.08.2026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9DDD989-C477-643F-A883-56CDE8EE7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4ADB953-7CAD-6712-7339-A93454CEA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B5CC5-410B-4705-B642-F956EA3E9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839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856ABF-C098-D38B-90B5-72D07A33C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34F7D2-F5E7-F759-329F-5C0BE11C9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27073C5-95D7-E988-C683-8893AE642F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7382408-5590-EC4D-0836-F4273D0DD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930C6-87D4-4520-BA05-B010A911D187}" type="datetimeFigureOut">
              <a:rPr lang="cs-CZ" smtClean="0"/>
              <a:t>31.08.2026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68F0C2B-C806-DEF4-C402-859E29C4E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1A75C41-E8FA-7E4B-2218-415C9B826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B5CC5-410B-4705-B642-F956EA3E9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7719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CBCE0A-BF1F-A64D-FCC1-64D6B679A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E6F7731-A6EC-D92E-6DAD-9FD6650BD4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6FE548A-7009-ABE9-6D96-C49BD759C5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13F26EE-FEE4-CDDA-22E9-7B6EAA806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930C6-87D4-4520-BA05-B010A911D187}" type="datetimeFigureOut">
              <a:rPr lang="cs-CZ" smtClean="0"/>
              <a:t>31.08.2026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F5DE276-476C-5290-6391-C0CA8ECA1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C0C5E86-72F4-1949-97B1-FA7EEF75A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B5CC5-410B-4705-B642-F956EA3E9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6397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D919A3A-E9D2-0F4A-9A49-FE6E71E8D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16A37B4-3E08-0494-BA77-6B833E0BB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2071AF8-5345-9F8F-66C4-B7CA1434CD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4930C6-87D4-4520-BA05-B010A911D187}" type="datetimeFigureOut">
              <a:rPr lang="cs-CZ" smtClean="0"/>
              <a:t>31.08.2026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2EC876-BEF5-3703-2157-37D20615E2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0620211-89EA-C978-132A-90DFFC763E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AB5CC5-410B-4705-B642-F956EA3E98A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28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4E24F193-338F-0F29-754D-94204748E17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C41A53E-C827-CDB9-73FF-07A8E6FB9D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5854700" y="0"/>
            <a:ext cx="6337300" cy="2027238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Enabling</a:t>
            </a:r>
            <a:r>
              <a:rPr lang="cs-CZ" sz="32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32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resilient</a:t>
            </a:r>
            <a:r>
              <a:rPr lang="cs-CZ" sz="32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32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forest</a:t>
            </a:r>
            <a:r>
              <a:rPr lang="cs-CZ" sz="32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br>
              <a:rPr lang="cs-CZ" sz="32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</a:br>
            <a:r>
              <a:rPr lang="cs-CZ" sz="32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value</a:t>
            </a:r>
            <a:r>
              <a:rPr lang="cs-CZ" sz="32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32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chains</a:t>
            </a:r>
            <a:r>
              <a:rPr lang="cs-CZ" sz="32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32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through</a:t>
            </a:r>
            <a:r>
              <a:rPr lang="cs-CZ" sz="32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32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innovation</a:t>
            </a:r>
            <a:br>
              <a:rPr lang="cs-CZ" sz="32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</a:br>
            <a:endParaRPr lang="cs-CZ" sz="32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CEAE3E1-ACAD-8B21-4E70-88F496D92D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70438"/>
            <a:ext cx="9144000" cy="1655762"/>
          </a:xfrm>
        </p:spPr>
        <p:txBody>
          <a:bodyPr/>
          <a:lstStyle/>
          <a:p>
            <a:r>
              <a:rPr lang="cs-CZ" dirty="0" err="1"/>
              <a:t>Authors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presentation</a:t>
            </a:r>
            <a:endParaRPr lang="cs-CZ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4F4BF876-DCE2-DB45-3C94-329649CE6BD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76" y="540431"/>
            <a:ext cx="4430647" cy="979714"/>
          </a:xfrm>
          <a:prstGeom prst="rect">
            <a:avLst/>
          </a:prstGeom>
        </p:spPr>
      </p:pic>
      <p:sp>
        <p:nvSpPr>
          <p:cNvPr id="12" name="Nadpis 1">
            <a:extLst>
              <a:ext uri="{FF2B5EF4-FFF2-40B4-BE49-F238E27FC236}">
                <a16:creationId xmlns:a16="http://schemas.microsoft.com/office/drawing/2014/main" id="{6EBBFE9C-2199-E18A-BE73-888A745DDCA9}"/>
              </a:ext>
            </a:extLst>
          </p:cNvPr>
          <p:cNvSpPr txBox="1">
            <a:spLocks/>
          </p:cNvSpPr>
          <p:nvPr/>
        </p:nvSpPr>
        <p:spPr>
          <a:xfrm>
            <a:off x="616776" y="2385219"/>
            <a:ext cx="10864024" cy="20272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200" b="1" dirty="0" err="1"/>
              <a:t>Title</a:t>
            </a:r>
            <a:r>
              <a:rPr lang="cs-CZ" sz="4200" b="1" dirty="0"/>
              <a:t> </a:t>
            </a:r>
            <a:r>
              <a:rPr lang="cs-CZ" sz="4200" b="1" dirty="0" err="1"/>
              <a:t>of</a:t>
            </a:r>
            <a:r>
              <a:rPr lang="cs-CZ" sz="4200" b="1" dirty="0"/>
              <a:t> </a:t>
            </a:r>
            <a:r>
              <a:rPr lang="cs-CZ" sz="4200" b="1" dirty="0" err="1"/>
              <a:t>the</a:t>
            </a:r>
            <a:r>
              <a:rPr lang="cs-CZ" sz="4200" b="1" dirty="0"/>
              <a:t> </a:t>
            </a:r>
            <a:r>
              <a:rPr lang="cs-CZ" sz="4200" b="1" dirty="0" err="1"/>
              <a:t>presentation</a:t>
            </a:r>
            <a:endParaRPr lang="cs-CZ" sz="4200" dirty="0"/>
          </a:p>
        </p:txBody>
      </p:sp>
    </p:spTree>
    <p:extLst>
      <p:ext uri="{BB962C8B-B14F-4D97-AF65-F5344CB8AC3E}">
        <p14:creationId xmlns:p14="http://schemas.microsoft.com/office/powerpoint/2010/main" val="637162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249603-DB24-9B4F-B7D2-BF83C0C21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F6AFAE-B45B-88CE-5E50-2368CA077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940175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1214767-464E-9774-69AD-CB6D73B0F5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77" y="6099584"/>
            <a:ext cx="2186294" cy="48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18728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5df566e-3f91-4364-ae6d-ec0289c60338">
      <Terms xmlns="http://schemas.microsoft.com/office/infopath/2007/PartnerControls"/>
    </lcf76f155ced4ddcb4097134ff3c332f>
    <TaxCatchAll xmlns="351f0c22-29f9-4dfb-a492-4acf6591357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991F0F104F1CC48896B1727AB2AB2BA" ma:contentTypeVersion="11" ma:contentTypeDescription="Vytvoří nový dokument" ma:contentTypeScope="" ma:versionID="f55b3511b2ee6484bc8c19453bdb5d56">
  <xsd:schema xmlns:xsd="http://www.w3.org/2001/XMLSchema" xmlns:xs="http://www.w3.org/2001/XMLSchema" xmlns:p="http://schemas.microsoft.com/office/2006/metadata/properties" xmlns:ns2="85df566e-3f91-4364-ae6d-ec0289c60338" xmlns:ns3="351f0c22-29f9-4dfb-a492-4acf6591357e" targetNamespace="http://schemas.microsoft.com/office/2006/metadata/properties" ma:root="true" ma:fieldsID="0901656544e69312d3e13672ee3fcc5a" ns2:_="" ns3:_="">
    <xsd:import namespace="85df566e-3f91-4364-ae6d-ec0289c60338"/>
    <xsd:import namespace="351f0c22-29f9-4dfb-a492-4acf659135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df566e-3f91-4364-ae6d-ec0289c6033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Značky obrázků" ma:readOnly="false" ma:fieldId="{5cf76f15-5ced-4ddc-b409-7134ff3c332f}" ma:taxonomyMulti="true" ma:sspId="6104055d-a7a1-4227-823d-893947fae5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1f0c22-29f9-4dfb-a492-4acf6591357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fe7c0a0-7947-4a4d-95bb-21df849bfea5}" ma:internalName="TaxCatchAll" ma:showField="CatchAllData" ma:web="351f0c22-29f9-4dfb-a492-4acf6591357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547572D-8D1C-42D3-AD8E-D974A946B1DC}">
  <ds:schemaRefs>
    <ds:schemaRef ds:uri="http://schemas.microsoft.com/office/2006/metadata/properties"/>
    <ds:schemaRef ds:uri="http://schemas.microsoft.com/office/infopath/2007/PartnerControls"/>
    <ds:schemaRef ds:uri="85df566e-3f91-4364-ae6d-ec0289c60338"/>
    <ds:schemaRef ds:uri="351f0c22-29f9-4dfb-a492-4acf6591357e"/>
  </ds:schemaRefs>
</ds:datastoreItem>
</file>

<file path=customXml/itemProps2.xml><?xml version="1.0" encoding="utf-8"?>
<ds:datastoreItem xmlns:ds="http://schemas.openxmlformats.org/officeDocument/2006/customXml" ds:itemID="{C6C085AF-002A-488D-B90A-4C100CE20C2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8507E03-DE73-4CF1-9B48-0C73BA1CEC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5df566e-3f91-4364-ae6d-ec0289c60338"/>
    <ds:schemaRef ds:uri="351f0c22-29f9-4dfb-a492-4acf659135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17</Words>
  <Application>Microsoft Office PowerPoint</Application>
  <PresentationFormat>Širokoúhlá obrazovka</PresentationFormat>
  <Paragraphs>3</Paragraphs>
  <Slides>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Motiv Office</vt:lpstr>
      <vt:lpstr>Enabling resilient forest  value chains through innovation </vt:lpstr>
      <vt:lpstr>Prezentace aplikace PowerPoint</vt:lpstr>
    </vt:vector>
  </TitlesOfParts>
  <Company>Czech University of Life Sciences Prague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Bartošová Julie</dc:creator>
  <cp:lastModifiedBy>Bartošová Julie</cp:lastModifiedBy>
  <cp:revision>2</cp:revision>
  <dcterms:created xsi:type="dcterms:W3CDTF">2026-08-28T13:37:59Z</dcterms:created>
  <dcterms:modified xsi:type="dcterms:W3CDTF">2026-08-31T05:54:47Z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0x0101000991F0F104F1CC48896B1727AB2AB2BA</vt:lpwstr>
  </property>
</Properties>
</file>