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3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tošová Julie" userId="7041210e-7085-4899-ab7d-0c9cb31db086" providerId="ADAL" clId="{0E112D90-0BCE-4838-B48F-E9747A579297}"/>
    <pc:docChg chg="undo custSel addSld delSld modSld">
      <pc:chgData name="Bartošová Julie" userId="7041210e-7085-4899-ab7d-0c9cb31db086" providerId="ADAL" clId="{0E112D90-0BCE-4838-B48F-E9747A579297}" dt="2026-09-01T06:43:39.226" v="64" actId="478"/>
      <pc:docMkLst>
        <pc:docMk/>
      </pc:docMkLst>
      <pc:sldChg chg="addSp delSp modSp mod">
        <pc:chgData name="Bartošová Julie" userId="7041210e-7085-4899-ab7d-0c9cb31db086" providerId="ADAL" clId="{0E112D90-0BCE-4838-B48F-E9747A579297}" dt="2026-08-31T08:36:19.857" v="44" actId="255"/>
        <pc:sldMkLst>
          <pc:docMk/>
          <pc:sldMk cId="2411577836" sldId="256"/>
        </pc:sldMkLst>
        <pc:spChg chg="mod">
          <ac:chgData name="Bartošová Julie" userId="7041210e-7085-4899-ab7d-0c9cb31db086" providerId="ADAL" clId="{0E112D90-0BCE-4838-B48F-E9747A579297}" dt="2026-08-31T05:58:10.002" v="15" actId="20577"/>
          <ac:spMkLst>
            <pc:docMk/>
            <pc:sldMk cId="2411577836" sldId="256"/>
            <ac:spMk id="2" creationId="{ADF64518-4CB0-32F9-7A22-B3D18863F59C}"/>
          </ac:spMkLst>
        </pc:spChg>
        <pc:spChg chg="mod">
          <ac:chgData name="Bartošová Julie" userId="7041210e-7085-4899-ab7d-0c9cb31db086" providerId="ADAL" clId="{0E112D90-0BCE-4838-B48F-E9747A579297}" dt="2026-08-31T08:36:19.857" v="44" actId="255"/>
          <ac:spMkLst>
            <pc:docMk/>
            <pc:sldMk cId="2411577836" sldId="256"/>
            <ac:spMk id="3" creationId="{57A5A6E3-5FF2-780D-18A3-6378493E3020}"/>
          </ac:spMkLst>
        </pc:spChg>
        <pc:spChg chg="add del mod">
          <ac:chgData name="Bartošová Julie" userId="7041210e-7085-4899-ab7d-0c9cb31db086" providerId="ADAL" clId="{0E112D90-0BCE-4838-B48F-E9747A579297}" dt="2026-08-31T05:57:49.634" v="11"/>
          <ac:spMkLst>
            <pc:docMk/>
            <pc:sldMk cId="2411577836" sldId="256"/>
            <ac:spMk id="4" creationId="{9002BD84-CD89-9563-05E3-0ABCF2A17D75}"/>
          </ac:spMkLst>
        </pc:spChg>
        <pc:spChg chg="add del mod">
          <ac:chgData name="Bartošová Julie" userId="7041210e-7085-4899-ab7d-0c9cb31db086" providerId="ADAL" clId="{0E112D90-0BCE-4838-B48F-E9747A579297}" dt="2026-08-31T05:58:10.465" v="17"/>
          <ac:spMkLst>
            <pc:docMk/>
            <pc:sldMk cId="2411577836" sldId="256"/>
            <ac:spMk id="6" creationId="{64FE4447-BD7F-628B-1E93-616FC259BFA4}"/>
          </ac:spMkLst>
        </pc:spChg>
        <pc:picChg chg="add mod ord modCrop">
          <ac:chgData name="Bartošová Julie" userId="7041210e-7085-4899-ab7d-0c9cb31db086" providerId="ADAL" clId="{0E112D90-0BCE-4838-B48F-E9747A579297}" dt="2026-08-31T06:57:26.376" v="34" actId="34135"/>
          <ac:picMkLst>
            <pc:docMk/>
            <pc:sldMk cId="2411577836" sldId="256"/>
            <ac:picMk id="6" creationId="{644BEB0C-3CD3-3745-01E4-A2E2A9A73318}"/>
          </ac:picMkLst>
        </pc:picChg>
      </pc:sldChg>
      <pc:sldChg chg="addSp delSp modSp add mod">
        <pc:chgData name="Bartošová Julie" userId="7041210e-7085-4899-ab7d-0c9cb31db086" providerId="ADAL" clId="{0E112D90-0BCE-4838-B48F-E9747A579297}" dt="2026-09-01T06:43:39.226" v="64" actId="478"/>
        <pc:sldMkLst>
          <pc:docMk/>
          <pc:sldMk cId="1535127486" sldId="257"/>
        </pc:sldMkLst>
        <pc:spChg chg="del">
          <ac:chgData name="Bartošová Julie" userId="7041210e-7085-4899-ab7d-0c9cb31db086" providerId="ADAL" clId="{0E112D90-0BCE-4838-B48F-E9747A579297}" dt="2026-09-01T06:43:34.085" v="60" actId="478"/>
          <ac:spMkLst>
            <pc:docMk/>
            <pc:sldMk cId="1535127486" sldId="257"/>
            <ac:spMk id="2" creationId="{EBD4D213-77FE-8972-435A-7D816B0A74A3}"/>
          </ac:spMkLst>
        </pc:spChg>
        <pc:spChg chg="del mod">
          <ac:chgData name="Bartošová Julie" userId="7041210e-7085-4899-ab7d-0c9cb31db086" providerId="ADAL" clId="{0E112D90-0BCE-4838-B48F-E9747A579297}" dt="2026-09-01T06:43:37.808" v="63" actId="478"/>
          <ac:spMkLst>
            <pc:docMk/>
            <pc:sldMk cId="1535127486" sldId="257"/>
            <ac:spMk id="3" creationId="{5718381E-28E3-5B14-35FE-4792474ACFF1}"/>
          </ac:spMkLst>
        </pc:spChg>
        <pc:spChg chg="add del mod">
          <ac:chgData name="Bartošová Julie" userId="7041210e-7085-4899-ab7d-0c9cb31db086" providerId="ADAL" clId="{0E112D90-0BCE-4838-B48F-E9747A579297}" dt="2026-09-01T06:43:36.416" v="62" actId="478"/>
          <ac:spMkLst>
            <pc:docMk/>
            <pc:sldMk cId="1535127486" sldId="257"/>
            <ac:spMk id="7" creationId="{5F54223D-7AC7-4D8F-F3A1-A1319BC20D64}"/>
          </ac:spMkLst>
        </pc:spChg>
        <pc:spChg chg="add del mod">
          <ac:chgData name="Bartošová Julie" userId="7041210e-7085-4899-ab7d-0c9cb31db086" providerId="ADAL" clId="{0E112D90-0BCE-4838-B48F-E9747A579297}" dt="2026-09-01T06:43:39.226" v="64" actId="478"/>
          <ac:spMkLst>
            <pc:docMk/>
            <pc:sldMk cId="1535127486" sldId="257"/>
            <ac:spMk id="9" creationId="{090F63F5-4BFD-673C-01E2-4DA87C524EC9}"/>
          </ac:spMkLst>
        </pc:spChg>
      </pc:sldChg>
      <pc:sldChg chg="addSp delSp modSp add del mod">
        <pc:chgData name="Bartošová Julie" userId="7041210e-7085-4899-ab7d-0c9cb31db086" providerId="ADAL" clId="{0E112D90-0BCE-4838-B48F-E9747A579297}" dt="2026-09-01T06:42:02.937" v="58" actId="47"/>
        <pc:sldMkLst>
          <pc:docMk/>
          <pc:sldMk cId="2348583798" sldId="257"/>
        </pc:sldMkLst>
        <pc:spChg chg="del">
          <ac:chgData name="Bartošová Julie" userId="7041210e-7085-4899-ab7d-0c9cb31db086" providerId="ADAL" clId="{0E112D90-0BCE-4838-B48F-E9747A579297}" dt="2026-09-01T06:40:23.310" v="48" actId="478"/>
          <ac:spMkLst>
            <pc:docMk/>
            <pc:sldMk cId="2348583798" sldId="257"/>
            <ac:spMk id="2" creationId="{DF5FDE33-7CC0-6190-52A8-6DFB2987B4AC}"/>
          </ac:spMkLst>
        </pc:spChg>
        <pc:spChg chg="del">
          <ac:chgData name="Bartošová Julie" userId="7041210e-7085-4899-ab7d-0c9cb31db086" providerId="ADAL" clId="{0E112D90-0BCE-4838-B48F-E9747A579297}" dt="2026-09-01T06:40:27.841" v="51" actId="478"/>
          <ac:spMkLst>
            <pc:docMk/>
            <pc:sldMk cId="2348583798" sldId="257"/>
            <ac:spMk id="3" creationId="{88BAA49B-20FC-9A4D-E4F6-835B4E130687}"/>
          </ac:spMkLst>
        </pc:spChg>
        <pc:spChg chg="add del mod">
          <ac:chgData name="Bartošová Julie" userId="7041210e-7085-4899-ab7d-0c9cb31db086" providerId="ADAL" clId="{0E112D90-0BCE-4838-B48F-E9747A579297}" dt="2026-09-01T06:40:26.022" v="50" actId="478"/>
          <ac:spMkLst>
            <pc:docMk/>
            <pc:sldMk cId="2348583798" sldId="257"/>
            <ac:spMk id="7" creationId="{64374127-F4FA-1B4E-81D8-3760178D7845}"/>
          </ac:spMkLst>
        </pc:spChg>
        <pc:spChg chg="add del mod">
          <ac:chgData name="Bartošová Julie" userId="7041210e-7085-4899-ab7d-0c9cb31db086" providerId="ADAL" clId="{0E112D90-0BCE-4838-B48F-E9747A579297}" dt="2026-09-01T06:40:28.996" v="52" actId="478"/>
          <ac:spMkLst>
            <pc:docMk/>
            <pc:sldMk cId="2348583798" sldId="257"/>
            <ac:spMk id="9" creationId="{F288112E-C0A4-31F8-35E6-1558CB4869B5}"/>
          </ac:spMkLst>
        </pc:spChg>
      </pc:sldChg>
      <pc:sldChg chg="new del">
        <pc:chgData name="Bartošová Julie" userId="7041210e-7085-4899-ab7d-0c9cb31db086" providerId="ADAL" clId="{0E112D90-0BCE-4838-B48F-E9747A579297}" dt="2026-09-01T06:40:17.980" v="46" actId="680"/>
        <pc:sldMkLst>
          <pc:docMk/>
          <pc:sldMk cId="3142862902" sldId="257"/>
        </pc:sldMkLst>
      </pc:sldChg>
      <pc:sldChg chg="new del">
        <pc:chgData name="Bartošová Julie" userId="7041210e-7085-4899-ab7d-0c9cb31db086" providerId="ADAL" clId="{0E112D90-0BCE-4838-B48F-E9747A579297}" dt="2026-09-01T06:40:51.272" v="54" actId="680"/>
        <pc:sldMkLst>
          <pc:docMk/>
          <pc:sldMk cId="1475475800" sldId="258"/>
        </pc:sldMkLst>
      </pc:sldChg>
      <pc:sldChg chg="delSp add del mod">
        <pc:chgData name="Bartošová Julie" userId="7041210e-7085-4899-ab7d-0c9cb31db086" providerId="ADAL" clId="{0E112D90-0BCE-4838-B48F-E9747A579297}" dt="2026-09-01T06:41:54.885" v="57" actId="47"/>
        <pc:sldMkLst>
          <pc:docMk/>
          <pc:sldMk cId="1496303862" sldId="258"/>
        </pc:sldMkLst>
        <pc:picChg chg="del">
          <ac:chgData name="Bartošová Julie" userId="7041210e-7085-4899-ab7d-0c9cb31db086" providerId="ADAL" clId="{0E112D90-0BCE-4838-B48F-E9747A579297}" dt="2026-09-01T06:40:56.308" v="56" actId="478"/>
          <ac:picMkLst>
            <pc:docMk/>
            <pc:sldMk cId="1496303862" sldId="258"/>
            <ac:picMk id="6" creationId="{6805F273-EAF8-76B6-DD22-C3379507D1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90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2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52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309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789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69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63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6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367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657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2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187E1A-1487-4AF2-941B-1BD35C082EC1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68320B-4887-4FD5-ACA9-085A7BE910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69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44BEB0C-3CD3-3745-01E4-A2E2A9A733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9"/>
          <a:stretch>
            <a:fillRect/>
          </a:stretch>
        </p:blipFill>
        <p:spPr>
          <a:xfrm>
            <a:off x="-1" y="0"/>
            <a:ext cx="30275213" cy="85561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DF64518-4CB0-32F9-7A22-B3D18863F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1725" y="1845329"/>
            <a:ext cx="26775932" cy="4294214"/>
          </a:xfrm>
        </p:spPr>
        <p:txBody>
          <a:bodyPr anchor="t">
            <a:normAutofit/>
          </a:bodyPr>
          <a:lstStyle/>
          <a:p>
            <a:pPr algn="l"/>
            <a:r>
              <a:rPr lang="cs-CZ" sz="12000" b="1" dirty="0"/>
              <a:t>Poster </a:t>
            </a:r>
            <a:r>
              <a:rPr lang="cs-CZ" sz="12000" b="1" dirty="0" err="1"/>
              <a:t>Title</a:t>
            </a:r>
            <a:endParaRPr lang="cs-CZ" sz="120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A5A6E3-5FF2-780D-18A3-6378493E3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1726" y="6596742"/>
            <a:ext cx="26775931" cy="1175656"/>
          </a:xfrm>
        </p:spPr>
        <p:txBody>
          <a:bodyPr>
            <a:normAutofit/>
          </a:bodyPr>
          <a:lstStyle/>
          <a:p>
            <a:pPr algn="l"/>
            <a:r>
              <a:rPr lang="cs-CZ" sz="6000" dirty="0"/>
              <a:t>Poster </a:t>
            </a:r>
            <a:r>
              <a:rPr lang="cs-CZ" sz="6000" dirty="0" err="1"/>
              <a:t>Authors</a:t>
            </a:r>
            <a:endParaRPr lang="cs-CZ" sz="6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FC79A7F-3E07-1A64-6E23-D7D1444A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035" y="40260194"/>
            <a:ext cx="6485936" cy="143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7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F81FB-A35A-5177-A83B-CBE2C8FB5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35BBEB3B-BA37-40A1-9841-C63C023D99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59"/>
          <a:stretch>
            <a:fillRect/>
          </a:stretch>
        </p:blipFill>
        <p:spPr>
          <a:xfrm>
            <a:off x="-1" y="0"/>
            <a:ext cx="30275213" cy="855617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4014363-4ED6-A383-1A66-DA4184C0F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035" y="40260194"/>
            <a:ext cx="6485936" cy="143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274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df566e-3f91-4364-ae6d-ec0289c60338">
      <Terms xmlns="http://schemas.microsoft.com/office/infopath/2007/PartnerControls"/>
    </lcf76f155ced4ddcb4097134ff3c332f>
    <TaxCatchAll xmlns="351f0c22-29f9-4dfb-a492-4acf659135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91F0F104F1CC48896B1727AB2AB2BA" ma:contentTypeVersion="11" ma:contentTypeDescription="Vytvoří nový dokument" ma:contentTypeScope="" ma:versionID="f55b3511b2ee6484bc8c19453bdb5d56">
  <xsd:schema xmlns:xsd="http://www.w3.org/2001/XMLSchema" xmlns:xs="http://www.w3.org/2001/XMLSchema" xmlns:p="http://schemas.microsoft.com/office/2006/metadata/properties" xmlns:ns2="85df566e-3f91-4364-ae6d-ec0289c60338" xmlns:ns3="351f0c22-29f9-4dfb-a492-4acf6591357e" targetNamespace="http://schemas.microsoft.com/office/2006/metadata/properties" ma:root="true" ma:fieldsID="0901656544e69312d3e13672ee3fcc5a" ns2:_="" ns3:_="">
    <xsd:import namespace="85df566e-3f91-4364-ae6d-ec0289c60338"/>
    <xsd:import namespace="351f0c22-29f9-4dfb-a492-4acf659135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f566e-3f91-4364-ae6d-ec0289c603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f0c22-29f9-4dfb-a492-4acf659135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e7c0a0-7947-4a4d-95bb-21df849bfea5}" ma:internalName="TaxCatchAll" ma:showField="CatchAllData" ma:web="351f0c22-29f9-4dfb-a492-4acf659135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F6B1C2-97A5-4152-AE47-0882CEBD5C79}">
  <ds:schemaRefs>
    <ds:schemaRef ds:uri="http://schemas.microsoft.com/office/2006/metadata/properties"/>
    <ds:schemaRef ds:uri="http://schemas.microsoft.com/office/infopath/2007/PartnerControls"/>
    <ds:schemaRef ds:uri="85df566e-3f91-4364-ae6d-ec0289c60338"/>
    <ds:schemaRef ds:uri="351f0c22-29f9-4dfb-a492-4acf6591357e"/>
  </ds:schemaRefs>
</ds:datastoreItem>
</file>

<file path=customXml/itemProps2.xml><?xml version="1.0" encoding="utf-8"?>
<ds:datastoreItem xmlns:ds="http://schemas.openxmlformats.org/officeDocument/2006/customXml" ds:itemID="{49FE51B8-B5E9-49AE-AA89-D33CA581CC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E2CE5E-CA48-4696-84B8-073F7A343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df566e-3f91-4364-ae6d-ec0289c60338"/>
    <ds:schemaRef ds:uri="351f0c22-29f9-4dfb-a492-4acf659135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</Words>
  <Application>Microsoft Office PowerPoint</Application>
  <PresentationFormat>Vlastní</PresentationFormat>
  <Paragraphs>2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Motiv Office</vt:lpstr>
      <vt:lpstr>Poster Title</vt:lpstr>
      <vt:lpstr>Prezentace aplikace PowerPoint</vt:lpstr>
    </vt:vector>
  </TitlesOfParts>
  <Company>Czech University of Life Sciences Prague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Bartošová Julie</dc:creator>
  <cp:lastModifiedBy>Bartošová Julie</cp:lastModifiedBy>
  <cp:revision>1</cp:revision>
  <dcterms:created xsi:type="dcterms:W3CDTF">2026-08-28T13:55:00Z</dcterms:created>
  <dcterms:modified xsi:type="dcterms:W3CDTF">2026-09-01T06:43:40Z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0x0101000991F0F104F1CC48896B1727AB2AB2BA</vt:lpwstr>
  </property>
  <property fmtid="{D5CDD505-2E9C-101B-9397-08002B2CF9AE}" pid="3" name="MediaServiceImageTags">
    <vt:lpwstr/>
  </property>
</Properties>
</file>