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7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63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12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8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6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7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0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43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72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0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38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FA3C3-6097-4BE1-9E17-EC2D5732F0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54720-E9F2-4CCA-9AF7-B3096EB0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3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IGA FLD 2017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Schůzka řešitelů, 10.4.2017</a:t>
            </a:r>
          </a:p>
          <a:p>
            <a:r>
              <a:rPr lang="cs-CZ" dirty="0" smtClean="0"/>
              <a:t>FLD ČZU Praha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8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Interim report 2017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submission</a:t>
            </a:r>
            <a:r>
              <a:rPr lang="cs-CZ" dirty="0" smtClean="0"/>
              <a:t> :  </a:t>
            </a:r>
            <a:r>
              <a:rPr lang="cs-CZ" dirty="0" smtClean="0"/>
              <a:t>31.8.2017</a:t>
            </a:r>
          </a:p>
          <a:p>
            <a:pPr marL="0" indent="0">
              <a:buNone/>
            </a:pPr>
            <a:r>
              <a:rPr lang="cs-CZ" dirty="0" smtClean="0"/>
              <a:t>Maximum </a:t>
            </a:r>
            <a:r>
              <a:rPr lang="cs-CZ" dirty="0" err="1" smtClean="0"/>
              <a:t>lenght</a:t>
            </a:r>
            <a:r>
              <a:rPr lang="cs-CZ" dirty="0" smtClean="0"/>
              <a:t>: </a:t>
            </a:r>
            <a:r>
              <a:rPr lang="cs-CZ" dirty="0"/>
              <a:t>2</a:t>
            </a:r>
            <a:r>
              <a:rPr lang="cs-CZ" dirty="0" smtClean="0"/>
              <a:t> </a:t>
            </a:r>
            <a:r>
              <a:rPr lang="cs-CZ" dirty="0" err="1" smtClean="0"/>
              <a:t>pages</a:t>
            </a:r>
            <a:r>
              <a:rPr lang="cs-CZ" dirty="0" smtClean="0"/>
              <a:t> + </a:t>
            </a:r>
            <a:r>
              <a:rPr lang="cs-CZ" dirty="0" err="1" smtClean="0"/>
              <a:t>appendix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Content</a:t>
            </a:r>
            <a:r>
              <a:rPr lang="cs-CZ" dirty="0" smtClean="0"/>
              <a:t>: </a:t>
            </a:r>
            <a:endParaRPr lang="cs-CZ" dirty="0" smtClean="0"/>
          </a:p>
          <a:p>
            <a:r>
              <a:rPr lang="cs-CZ" dirty="0" smtClean="0"/>
              <a:t>Report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project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Results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project</a:t>
            </a:r>
            <a:endParaRPr lang="cs-CZ" dirty="0" smtClean="0"/>
          </a:p>
          <a:p>
            <a:r>
              <a:rPr lang="cs-CZ" dirty="0" err="1" smtClean="0"/>
              <a:t>Financial</a:t>
            </a:r>
            <a:r>
              <a:rPr lang="cs-CZ" dirty="0" smtClean="0"/>
              <a:t> report</a:t>
            </a:r>
            <a:endParaRPr lang="cs-CZ" dirty="0" smtClean="0"/>
          </a:p>
          <a:p>
            <a:r>
              <a:rPr lang="cs-CZ" dirty="0" err="1" smtClean="0"/>
              <a:t>Appendix</a:t>
            </a:r>
            <a:r>
              <a:rPr lang="cs-CZ" dirty="0" smtClean="0"/>
              <a:t>: </a:t>
            </a:r>
            <a:r>
              <a:rPr lang="cs-CZ" dirty="0" err="1" smtClean="0"/>
              <a:t>financial</a:t>
            </a:r>
            <a:r>
              <a:rPr lang="cs-CZ" dirty="0" smtClean="0"/>
              <a:t> report </a:t>
            </a:r>
            <a:r>
              <a:rPr lang="cs-CZ" dirty="0" err="1" smtClean="0"/>
              <a:t>from</a:t>
            </a:r>
            <a:r>
              <a:rPr lang="cs-CZ" dirty="0" smtClean="0"/>
              <a:t> MAGION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b="1" dirty="0" smtClean="0"/>
              <a:t>!!! </a:t>
            </a:r>
            <a:r>
              <a:rPr lang="en-US" b="1" dirty="0"/>
              <a:t>Second half of scholarships can </a:t>
            </a:r>
            <a:r>
              <a:rPr lang="en-US" b="1" dirty="0" smtClean="0"/>
              <a:t>be</a:t>
            </a:r>
            <a:r>
              <a:rPr lang="cs-CZ" b="1" dirty="0" smtClean="0"/>
              <a:t> </a:t>
            </a:r>
            <a:r>
              <a:rPr lang="cs-CZ" b="1" dirty="0" err="1" smtClean="0"/>
              <a:t>spent</a:t>
            </a:r>
            <a:r>
              <a:rPr lang="en-US" b="1" dirty="0" smtClean="0"/>
              <a:t> </a:t>
            </a:r>
            <a:r>
              <a:rPr lang="en-US" b="1" dirty="0"/>
              <a:t>after the </a:t>
            </a:r>
            <a:r>
              <a:rPr lang="en-US" b="1" dirty="0" err="1"/>
              <a:t>submmission</a:t>
            </a:r>
            <a:r>
              <a:rPr lang="en-US" b="1" dirty="0"/>
              <a:t> of the </a:t>
            </a:r>
            <a:r>
              <a:rPr lang="en-US" b="1" dirty="0" smtClean="0"/>
              <a:t>interim</a:t>
            </a:r>
            <a:r>
              <a:rPr lang="cs-CZ" b="1" dirty="0" smtClean="0"/>
              <a:t> </a:t>
            </a:r>
            <a:r>
              <a:rPr lang="en-US" b="1" dirty="0" smtClean="0"/>
              <a:t>report</a:t>
            </a:r>
            <a:r>
              <a:rPr lang="cs-CZ" b="1" dirty="0" smtClean="0"/>
              <a:t>!!!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58000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err="1" smtClean="0"/>
              <a:t>Changes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Neccessary</a:t>
            </a:r>
            <a:r>
              <a:rPr lang="cs-CZ" dirty="0" smtClean="0"/>
              <a:t> </a:t>
            </a:r>
            <a:r>
              <a:rPr lang="cs-CZ" dirty="0" err="1" smtClean="0"/>
              <a:t>if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like</a:t>
            </a:r>
            <a:r>
              <a:rPr lang="cs-CZ" dirty="0" smtClean="0"/>
              <a:t> to </a:t>
            </a:r>
            <a:r>
              <a:rPr lang="cs-CZ" dirty="0" err="1" smtClean="0"/>
              <a:t>replace</a:t>
            </a:r>
            <a:r>
              <a:rPr lang="cs-CZ" dirty="0" smtClean="0"/>
              <a:t> more </a:t>
            </a:r>
            <a:r>
              <a:rPr lang="cs-CZ" dirty="0" err="1" smtClean="0"/>
              <a:t>than</a:t>
            </a:r>
            <a:r>
              <a:rPr lang="cs-CZ" dirty="0" smtClean="0"/>
              <a:t> 10%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total</a:t>
            </a:r>
            <a:r>
              <a:rPr lang="cs-CZ" dirty="0" smtClean="0"/>
              <a:t> budget</a:t>
            </a:r>
          </a:p>
          <a:p>
            <a:endParaRPr lang="cs-CZ" dirty="0"/>
          </a:p>
          <a:p>
            <a:r>
              <a:rPr lang="cs-CZ" dirty="0" err="1" smtClean="0"/>
              <a:t>Request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Science and </a:t>
            </a:r>
            <a:r>
              <a:rPr lang="cs-CZ" dirty="0" err="1" smtClean="0"/>
              <a:t>Reserch</a:t>
            </a:r>
            <a:r>
              <a:rPr lang="cs-CZ" dirty="0" smtClean="0"/>
              <a:t> department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65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Označení projektu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Registrační číslo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800" dirty="0" smtClean="0">
                <a:solidFill>
                  <a:srgbClr val="FF0000"/>
                </a:solidFill>
              </a:rPr>
              <a:t>A03/17</a:t>
            </a:r>
          </a:p>
          <a:p>
            <a:pPr marL="0" indent="0" algn="ctr">
              <a:buNone/>
            </a:pPr>
            <a:endParaRPr lang="cs-CZ" sz="4800" dirty="0" smtClean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113295" y="2791326"/>
            <a:ext cx="4078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Uvádět při PZ a ZZ</a:t>
            </a:r>
          </a:p>
          <a:p>
            <a:r>
              <a:rPr lang="cs-CZ" dirty="0" smtClean="0"/>
              <a:t>Afiliace ve výstupech projektu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828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Označení projektu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Registrační číslo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800" dirty="0" smtClean="0">
                <a:solidFill>
                  <a:srgbClr val="FF0000"/>
                </a:solidFill>
              </a:rPr>
              <a:t>A03/17</a:t>
            </a:r>
          </a:p>
          <a:p>
            <a:pPr marL="0" indent="0" algn="ctr">
              <a:buNone/>
            </a:pPr>
            <a:endParaRPr lang="cs-CZ" sz="4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mtClean="0">
                <a:solidFill>
                  <a:schemeClr val="accent6">
                    <a:lumMod val="75000"/>
                  </a:schemeClr>
                </a:solidFill>
              </a:rPr>
              <a:t>43200/1312/3142</a:t>
            </a:r>
            <a:endParaRPr lang="cs-CZ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4138863" y="4066674"/>
            <a:ext cx="3404937" cy="13475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4138863" y="4066674"/>
            <a:ext cx="3585411" cy="13475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161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1. Průběžná zpráva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6885" y="1825625"/>
            <a:ext cx="1162250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31.8.2017</a:t>
            </a:r>
            <a:r>
              <a:rPr lang="cs-CZ" dirty="0" smtClean="0">
                <a:solidFill>
                  <a:srgbClr val="FF0000"/>
                </a:solidFill>
              </a:rPr>
              <a:t> 	</a:t>
            </a:r>
            <a:r>
              <a:rPr lang="cs-CZ" sz="2400" dirty="0" smtClean="0"/>
              <a:t>Průběžná zpráva IGA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31.10.2017</a:t>
            </a:r>
            <a:r>
              <a:rPr lang="cs-CZ" sz="2400" dirty="0" smtClean="0">
                <a:solidFill>
                  <a:srgbClr val="FF0000"/>
                </a:solidFill>
              </a:rPr>
              <a:t>	</a:t>
            </a:r>
            <a:r>
              <a:rPr lang="cs-CZ" sz="2400" b="1" u="sng" dirty="0" smtClean="0"/>
              <a:t>Nejzazší termín pro čerpání finančních prostředků</a:t>
            </a:r>
          </a:p>
          <a:p>
            <a:pPr marL="0" indent="0">
              <a:buNone/>
            </a:pPr>
            <a:endParaRPr lang="cs-CZ" sz="2400" b="1" u="sng" dirty="0" smtClean="0"/>
          </a:p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31.3.2018</a:t>
            </a:r>
            <a:r>
              <a:rPr lang="cs-CZ" sz="2400" dirty="0" smtClean="0">
                <a:solidFill>
                  <a:srgbClr val="FF0000"/>
                </a:solidFill>
              </a:rPr>
              <a:t>	</a:t>
            </a:r>
            <a:r>
              <a:rPr lang="cs-CZ" sz="2400" dirty="0" smtClean="0"/>
              <a:t>Konec řešení projektů IGA FLD 2017 (jednoletých)</a:t>
            </a:r>
          </a:p>
          <a:p>
            <a:pPr marL="0" indent="0">
              <a:buNone/>
            </a:pPr>
            <a:endParaRPr lang="cs-CZ" sz="2400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15.3.2018</a:t>
            </a:r>
            <a:r>
              <a:rPr lang="cs-CZ" sz="2400" dirty="0" smtClean="0">
                <a:solidFill>
                  <a:srgbClr val="FF0000"/>
                </a:solidFill>
              </a:rPr>
              <a:t>	</a:t>
            </a:r>
            <a:r>
              <a:rPr lang="cs-CZ" sz="2400" dirty="0" smtClean="0"/>
              <a:t>Odevzdání PZ a ZZ </a:t>
            </a:r>
            <a:endParaRPr lang="cs-CZ" sz="2400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0414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Průběžná zpráva 2017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Termín: do 31.8.2017</a:t>
            </a:r>
          </a:p>
          <a:p>
            <a:pPr marL="0" indent="0">
              <a:buNone/>
            </a:pPr>
            <a:r>
              <a:rPr lang="cs-CZ" dirty="0" smtClean="0"/>
              <a:t>Rozsah: 2 strany A4+ příloha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Obsah: </a:t>
            </a:r>
          </a:p>
          <a:p>
            <a:r>
              <a:rPr lang="cs-CZ" dirty="0" smtClean="0"/>
              <a:t>Shrnutí dosavadního řešení</a:t>
            </a:r>
          </a:p>
          <a:p>
            <a:r>
              <a:rPr lang="cs-CZ" dirty="0" smtClean="0"/>
              <a:t>Dosažené výstupy projektu, případně fáze zpracování</a:t>
            </a:r>
          </a:p>
          <a:p>
            <a:r>
              <a:rPr lang="cs-CZ" dirty="0" smtClean="0"/>
              <a:t>Finanční čerpání</a:t>
            </a:r>
          </a:p>
          <a:p>
            <a:r>
              <a:rPr lang="cs-CZ" dirty="0" smtClean="0"/>
              <a:t>Příloha: výpis čerpání z programu MAGION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smtClean="0"/>
              <a:t>!!! Do 31.8.2017 může řešitel čerpat max. ½ stipendií určených jako odměna řešiteli, po odevzdání PZ může čerpat zbytek!!!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65134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Zahraniční pobyt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Možnost čerpání finančních prostředků předem, na základě žádosti proděkanovi </a:t>
            </a:r>
            <a:r>
              <a:rPr lang="cs-CZ" dirty="0" err="1" smtClean="0"/>
              <a:t>VaV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Potvrzení o pobytu od instituce, na kterém se pobyt uskuteční</a:t>
            </a:r>
          </a:p>
          <a:p>
            <a:endParaRPr lang="cs-CZ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776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Změnová řízení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Změnová řízení předkládá řešitel na oficiální žádosti, kterou odevzdá na oddělení </a:t>
            </a:r>
            <a:r>
              <a:rPr lang="cs-CZ" dirty="0" err="1" smtClean="0"/>
              <a:t>VaV</a:t>
            </a:r>
            <a:r>
              <a:rPr lang="cs-CZ" dirty="0" smtClean="0"/>
              <a:t> a v elektronické kopii odešle předsedovi IGA FLD</a:t>
            </a:r>
          </a:p>
          <a:p>
            <a:endParaRPr lang="cs-CZ" dirty="0"/>
          </a:p>
          <a:p>
            <a:r>
              <a:rPr lang="cs-CZ" dirty="0" smtClean="0"/>
              <a:t>Bez žádosti možné provádět přesuny finančních prostředků do 10% celkové výšky projektu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03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Evidence </a:t>
            </a:r>
            <a:r>
              <a:rPr lang="cs-CZ" b="1" u="sng" dirty="0" err="1" smtClean="0"/>
              <a:t>of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the</a:t>
            </a:r>
            <a:r>
              <a:rPr lang="cs-CZ" b="1" u="sng" dirty="0" smtClean="0"/>
              <a:t> </a:t>
            </a:r>
            <a:r>
              <a:rPr lang="cs-CZ" b="1" u="sng" dirty="0" err="1" smtClean="0"/>
              <a:t>project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Registration</a:t>
            </a:r>
            <a:r>
              <a:rPr lang="cs-CZ" dirty="0" smtClean="0"/>
              <a:t> </a:t>
            </a:r>
            <a:r>
              <a:rPr lang="cs-CZ" dirty="0" err="1" smtClean="0"/>
              <a:t>number</a:t>
            </a: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800" dirty="0" smtClean="0">
                <a:solidFill>
                  <a:srgbClr val="FF0000"/>
                </a:solidFill>
              </a:rPr>
              <a:t>A03/17</a:t>
            </a:r>
          </a:p>
          <a:p>
            <a:pPr marL="0" indent="0" algn="ctr">
              <a:buNone/>
            </a:pPr>
            <a:endParaRPr lang="cs-CZ" sz="4800" dirty="0" smtClean="0">
              <a:solidFill>
                <a:srgbClr val="FF0000"/>
              </a:solidFill>
            </a:endParaRPr>
          </a:p>
          <a:p>
            <a:pPr marL="0" lvl="0" indent="0" algn="ctr">
              <a:buNone/>
            </a:pPr>
            <a:r>
              <a:rPr lang="cs-CZ" dirty="0">
                <a:solidFill>
                  <a:srgbClr val="70AD47">
                    <a:lumMod val="75000"/>
                  </a:srgbClr>
                </a:solidFill>
              </a:rPr>
              <a:t>43200/1312/3142</a:t>
            </a:r>
          </a:p>
          <a:p>
            <a:pPr marL="0" indent="0" algn="ctr">
              <a:buNone/>
            </a:pPr>
            <a:endParaRPr lang="cs-CZ" sz="4800" dirty="0" smtClean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113295" y="2791326"/>
            <a:ext cx="40787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Placing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document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IGA</a:t>
            </a:r>
            <a:endParaRPr lang="cs-CZ" dirty="0" smtClean="0"/>
          </a:p>
          <a:p>
            <a:r>
              <a:rPr lang="cs-CZ" dirty="0" smtClean="0"/>
              <a:t>Project </a:t>
            </a:r>
            <a:r>
              <a:rPr lang="cs-CZ" dirty="0" err="1" smtClean="0"/>
              <a:t>outputs</a:t>
            </a:r>
            <a:r>
              <a:rPr lang="cs-CZ" dirty="0" smtClean="0"/>
              <a:t> </a:t>
            </a:r>
            <a:r>
              <a:rPr lang="cs-CZ" dirty="0" err="1" smtClean="0"/>
              <a:t>afiliation</a:t>
            </a:r>
            <a:endParaRPr lang="en-US" dirty="0"/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4138863" y="4066674"/>
            <a:ext cx="3404937" cy="13475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4138863" y="4066674"/>
            <a:ext cx="3585411" cy="13475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712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err="1" smtClean="0"/>
              <a:t>Deadlines</a:t>
            </a:r>
            <a:endParaRPr lang="en-US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6885" y="1825625"/>
            <a:ext cx="1162250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31.8.2017</a:t>
            </a:r>
            <a:r>
              <a:rPr lang="cs-CZ" dirty="0" smtClean="0">
                <a:solidFill>
                  <a:srgbClr val="FF0000"/>
                </a:solidFill>
              </a:rPr>
              <a:t> 	</a:t>
            </a:r>
            <a:r>
              <a:rPr lang="cs-CZ" sz="2400" dirty="0" smtClean="0"/>
              <a:t>Interim report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smtClean="0"/>
              <a:t>IGA </a:t>
            </a:r>
          </a:p>
          <a:p>
            <a:pPr marL="0" indent="0">
              <a:buNone/>
            </a:pPr>
            <a:r>
              <a:rPr lang="cs-CZ" sz="2400" dirty="0" smtClean="0"/>
              <a:t>			</a:t>
            </a:r>
          </a:p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31.10.2017</a:t>
            </a:r>
            <a:r>
              <a:rPr lang="cs-CZ" sz="2400" dirty="0" smtClean="0">
                <a:solidFill>
                  <a:srgbClr val="FF0000"/>
                </a:solidFill>
              </a:rPr>
              <a:t>	</a:t>
            </a:r>
            <a:r>
              <a:rPr lang="cs-CZ" sz="2400" b="1" u="sng" dirty="0" err="1" smtClean="0"/>
              <a:t>Deadline</a:t>
            </a:r>
            <a:r>
              <a:rPr lang="cs-CZ" sz="2400" b="1" u="sng" dirty="0" smtClean="0"/>
              <a:t> </a:t>
            </a:r>
            <a:r>
              <a:rPr lang="cs-CZ" sz="2400" b="1" u="sng" dirty="0" err="1" smtClean="0"/>
              <a:t>for</a:t>
            </a:r>
            <a:r>
              <a:rPr lang="cs-CZ" sz="2400" b="1" u="sng" dirty="0" smtClean="0"/>
              <a:t> </a:t>
            </a:r>
            <a:r>
              <a:rPr lang="cs-CZ" sz="2400" b="1" u="sng" dirty="0" err="1" smtClean="0"/>
              <a:t>the</a:t>
            </a:r>
            <a:r>
              <a:rPr lang="cs-CZ" sz="2400" b="1" u="sng" dirty="0" smtClean="0"/>
              <a:t> </a:t>
            </a:r>
            <a:r>
              <a:rPr lang="cs-CZ" sz="2400" b="1" u="sng" dirty="0" err="1" smtClean="0"/>
              <a:t>spent</a:t>
            </a:r>
            <a:r>
              <a:rPr lang="cs-CZ" sz="2400" b="1" u="sng" dirty="0" smtClean="0"/>
              <a:t> </a:t>
            </a:r>
            <a:r>
              <a:rPr lang="cs-CZ" sz="2400" b="1" u="sng" dirty="0" err="1" smtClean="0"/>
              <a:t>the</a:t>
            </a:r>
            <a:r>
              <a:rPr lang="cs-CZ" sz="2400" b="1" u="sng" dirty="0" smtClean="0"/>
              <a:t> budget </a:t>
            </a:r>
            <a:r>
              <a:rPr lang="cs-CZ" sz="2400" b="1" u="sng" dirty="0" err="1" smtClean="0"/>
              <a:t>for</a:t>
            </a:r>
            <a:r>
              <a:rPr lang="cs-CZ" sz="2400" b="1" u="sng" dirty="0" smtClean="0"/>
              <a:t> </a:t>
            </a:r>
            <a:r>
              <a:rPr lang="cs-CZ" sz="2400" b="1" u="sng" dirty="0" err="1" smtClean="0"/>
              <a:t>the</a:t>
            </a:r>
            <a:r>
              <a:rPr lang="cs-CZ" sz="2400" b="1" u="sng" dirty="0" smtClean="0"/>
              <a:t> 2017</a:t>
            </a:r>
            <a:endParaRPr lang="cs-CZ" sz="2400" b="1" u="sng" dirty="0" smtClean="0"/>
          </a:p>
          <a:p>
            <a:pPr marL="0" indent="0">
              <a:buNone/>
            </a:pPr>
            <a:endParaRPr lang="cs-CZ" sz="2400" b="1" u="sng" dirty="0" smtClean="0"/>
          </a:p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31.3.2018</a:t>
            </a:r>
            <a:r>
              <a:rPr lang="cs-CZ" sz="2400" dirty="0" smtClean="0">
                <a:solidFill>
                  <a:srgbClr val="FF0000"/>
                </a:solidFill>
              </a:rPr>
              <a:t>	</a:t>
            </a:r>
            <a:r>
              <a:rPr lang="cs-CZ" sz="2400" dirty="0" smtClean="0"/>
              <a:t>End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project</a:t>
            </a:r>
            <a:r>
              <a:rPr lang="cs-CZ" sz="2400" dirty="0" smtClean="0"/>
              <a:t> IGA </a:t>
            </a:r>
            <a:r>
              <a:rPr lang="cs-CZ" sz="2400" dirty="0" smtClean="0"/>
              <a:t>FLD 2017 </a:t>
            </a:r>
            <a:r>
              <a:rPr lang="cs-CZ" sz="2400" dirty="0" smtClean="0"/>
              <a:t>(</a:t>
            </a:r>
            <a:r>
              <a:rPr lang="cs-CZ" sz="2400" dirty="0" err="1" smtClean="0"/>
              <a:t>one</a:t>
            </a:r>
            <a:r>
              <a:rPr lang="cs-CZ" sz="2400" dirty="0" smtClean="0"/>
              <a:t> </a:t>
            </a:r>
            <a:r>
              <a:rPr lang="cs-CZ" sz="2400" dirty="0" err="1" smtClean="0"/>
              <a:t>year</a:t>
            </a:r>
            <a:r>
              <a:rPr lang="cs-CZ" sz="2400" dirty="0" smtClean="0"/>
              <a:t> </a:t>
            </a:r>
            <a:r>
              <a:rPr lang="cs-CZ" sz="2400" dirty="0" err="1" smtClean="0"/>
              <a:t>projects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pPr marL="0" indent="0">
              <a:buNone/>
            </a:pPr>
            <a:endParaRPr lang="cs-CZ" sz="2400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15.3.2018</a:t>
            </a:r>
            <a:r>
              <a:rPr lang="cs-CZ" sz="2400" dirty="0" smtClean="0">
                <a:solidFill>
                  <a:srgbClr val="FF0000"/>
                </a:solidFill>
              </a:rPr>
              <a:t>	</a:t>
            </a:r>
            <a:r>
              <a:rPr lang="cs-CZ" sz="2400" dirty="0" err="1" smtClean="0"/>
              <a:t>Submitting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final</a:t>
            </a:r>
            <a:r>
              <a:rPr lang="cs-CZ" sz="2400" dirty="0" smtClean="0"/>
              <a:t> </a:t>
            </a:r>
            <a:r>
              <a:rPr lang="cs-CZ" sz="2400" dirty="0" err="1" smtClean="0"/>
              <a:t>or</a:t>
            </a:r>
            <a:r>
              <a:rPr lang="cs-CZ" sz="2400" dirty="0" smtClean="0"/>
              <a:t> interim report</a:t>
            </a:r>
            <a:endParaRPr lang="cs-CZ" sz="2400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981918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244</Words>
  <Application>Microsoft Office PowerPoint</Application>
  <PresentationFormat>Širokoúhlá obrazovka</PresentationFormat>
  <Paragraphs>75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IGA FLD 2017</vt:lpstr>
      <vt:lpstr>Označení projektu</vt:lpstr>
      <vt:lpstr>Označení projektu</vt:lpstr>
      <vt:lpstr>1. Průběžná zpráva</vt:lpstr>
      <vt:lpstr>Průběžná zpráva 2017</vt:lpstr>
      <vt:lpstr>Zahraniční pobyt</vt:lpstr>
      <vt:lpstr>Změnová řízení</vt:lpstr>
      <vt:lpstr>Evidence of the project</vt:lpstr>
      <vt:lpstr>Deadlines</vt:lpstr>
      <vt:lpstr>Interim report 2017</vt:lpstr>
      <vt:lpstr>Changes</vt:lpstr>
    </vt:vector>
  </TitlesOfParts>
  <Company>Česká zemědělská univerzita v Praze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IGA FLD 2017</dc:title>
  <dc:creator>jezekm</dc:creator>
  <cp:lastModifiedBy>jezekm</cp:lastModifiedBy>
  <cp:revision>8</cp:revision>
  <dcterms:created xsi:type="dcterms:W3CDTF">2017-04-10T06:04:44Z</dcterms:created>
  <dcterms:modified xsi:type="dcterms:W3CDTF">2017-04-10T07:44:26Z</dcterms:modified>
</cp:coreProperties>
</file>