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F6654F-5144-4A2A-B3A2-B1F6D662038F}" v="7" dt="2020-01-28T14:51:56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D998-8134-4D31-9892-9A8DACE41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C01D1-F29C-4DEE-99CE-E6B3AE050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91AF9-04B0-4D74-AB0E-53352320A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44FD6-844D-4ACF-9123-7E56C816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724EB-7C88-4311-893C-6ED1A045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84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FB3B-E5AD-4EA3-A422-AB9368F9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6E420-6C1C-466A-9650-A49F75B6B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0EC1F-FBC1-47C7-A82E-C2C9C963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14142-2F0A-4571-B5C4-4EF33054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1F649-584A-43A8-9A30-A2CEA03B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62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66D3F-F32E-4CCB-8AB5-DBAC4BDA5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AAD5D-78DB-456A-8B1A-839EAF87A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31F1A-6C4A-4A14-B2B0-7753183E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8BB37-7CEE-4117-9B88-E50ED248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EDA20-E0C1-4F2A-9388-C759E344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29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666B-B623-4D77-B5E3-DC668E0A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E8435-6EB7-43DB-9C29-1AA20F8DC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91E32-E4FF-4256-931B-82BAF2BC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C6D8-3B0D-4691-B528-50646D64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49E62-1DBC-4BB5-B69E-5A572C89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82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FFC96-469B-4C43-8939-292B61D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96609-768B-4748-8EEE-258A7C856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FB450-A08E-4E2B-A6B1-4609C471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1688C-BBE7-4BE8-98FA-712B926A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FDAF9-1705-4F8B-BC6C-C399D76F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5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EF55-D5F4-4D68-81B1-2489F610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2F342-69C0-42CC-82E6-5F89FBAC3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7EF9A-69F3-4516-90BF-50948C21C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D7D71-1046-429A-8F24-93074DB4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B7D72-8C84-4630-82E5-1E15872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01102-27FB-4ABB-B1AA-47CAAF84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7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B713-C904-41F2-9C10-AF4D0585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9812F-A30D-421C-A012-4DC01B831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5E957-7A1F-43B6-999F-B90B64ED0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977FB-84C0-443B-B5D2-232EBD361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C17E5-D2A0-4885-836F-29A46B6B7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FAA22-660E-47EC-9E00-7018B480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16F02-1767-428E-BF58-37FD48CB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ADA97-5C43-4ECE-BF78-F812C64A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10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D1BBC-4E5D-4B67-98F5-E9C3AEE1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69DA9-49BD-4DBE-B394-C813B54B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E1234-7187-4BF1-94A8-E9527649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C43DD-FEE6-4D47-8F67-95B1E2FC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4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9BB7A1-9313-417D-8FFF-F485115A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33111-D994-4356-AFB4-2F6DE563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1DB94-1E3E-4ED3-9E63-FA0F0C37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95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8D83-E688-4993-9352-25582C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06F3E-05F6-471B-9D22-BF22899C7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54F9B-40B8-4E64-B779-85EB89BA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8799A-BB11-43B6-BD26-DF164733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D9862-9538-46D8-92A4-9C3957F6D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AC90B-D00B-44BE-8E59-EF931060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6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F31A-A78E-4F9D-9332-94BDC846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0F2B2-F580-42CA-9F02-431329A0D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56FA4-3F13-4F58-8819-B62DA4245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7F51F-31B7-4290-A6B7-8E8CCB113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D61-9F11-4FB2-A6B0-7DA28EF87965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DE3A5-9F4E-4195-BE0D-81FFCE09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474C2-0FA6-4B47-84F7-C532694B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97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548DB2-FCF2-4EBA-A3F0-D08928BC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F4044-80BB-4CAB-A902-AF0D7FDD5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606F2-9AFD-420E-845E-FDDA9C3A6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DD61-9F11-4FB2-A6B0-7DA28EF87965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D0722-FB94-41E4-A75D-854132376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F540-A9FC-482D-933F-92C9213EF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08FFF-DA44-4500-938D-12B574987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5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ey.climate-kic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42873297355496372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1D9C2E-5DD2-4A43-8E69-AFCD8E93E85C}"/>
              </a:ext>
            </a:extLst>
          </p:cNvPr>
          <p:cNvSpPr/>
          <p:nvPr/>
        </p:nvSpPr>
        <p:spPr>
          <a:xfrm>
            <a:off x="72788" y="3524254"/>
            <a:ext cx="8300398" cy="3052042"/>
          </a:xfrm>
          <a:prstGeom prst="rect">
            <a:avLst/>
          </a:prstGeom>
          <a:solidFill>
            <a:srgbClr val="0312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EIT Climate-KIC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Journey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,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What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?       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4-week full time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 European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 residential programme, focused on climate action,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innovation, systems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 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transformation, and community building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When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? 	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2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periods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: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28th 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June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 – 25th 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July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, 2020 / 2nd - 29th August, 2020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Where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? 	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3 European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locations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 per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Journey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 - 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locations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 to be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announced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later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600" dirty="0">
              <a:solidFill>
                <a:prstClr val="white"/>
              </a:solidFill>
              <a:latin typeface="Titillium" panose="00000500000000000000" pitchFamily="50" charset="-18"/>
            </a:endParaRPr>
          </a:p>
          <a:p>
            <a:pPr lvl="0">
              <a:defRPr/>
            </a:pP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Application</a:t>
            </a:r>
            <a:r>
              <a:rPr lang="hu-HU" sz="1600" b="1" dirty="0">
                <a:solidFill>
                  <a:prstClr val="white"/>
                </a:solidFill>
                <a:latin typeface="Titillium" panose="00000500000000000000" pitchFamily="50" charset="-18"/>
              </a:rPr>
              <a:t>: </a:t>
            </a:r>
            <a:r>
              <a:rPr lang="hu-HU" sz="1600" dirty="0" err="1">
                <a:solidFill>
                  <a:prstClr val="white"/>
                </a:solidFill>
                <a:latin typeface="Titillium" panose="00000500000000000000" pitchFamily="50" charset="-18"/>
              </a:rPr>
              <a:t>by</a:t>
            </a:r>
            <a:r>
              <a:rPr lang="hu-HU" sz="1600" dirty="0">
                <a:solidFill>
                  <a:prstClr val="white"/>
                </a:solidFill>
                <a:latin typeface="Titillium" panose="00000500000000000000" pitchFamily="50" charset="-18"/>
              </a:rPr>
              <a:t> 17th </a:t>
            </a:r>
            <a:r>
              <a:rPr lang="hu-HU" sz="1600" dirty="0" err="1">
                <a:solidFill>
                  <a:prstClr val="white"/>
                </a:solidFill>
                <a:latin typeface="Titillium" panose="00000500000000000000" pitchFamily="50" charset="-18"/>
              </a:rPr>
              <a:t>Feburary</a:t>
            </a:r>
            <a:r>
              <a:rPr lang="hu-HU" sz="1600" dirty="0">
                <a:solidFill>
                  <a:prstClr val="white"/>
                </a:solidFill>
                <a:latin typeface="Titillium" panose="00000500000000000000" pitchFamily="50" charset="-18"/>
              </a:rPr>
              <a:t> @ </a:t>
            </a:r>
            <a:r>
              <a:rPr lang="en-GB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https://journey.climate-kic.org/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" panose="00000500000000000000" pitchFamily="50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B4461C-2B1D-40BA-B5C7-B88FD1129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328" y="6196083"/>
            <a:ext cx="2326009" cy="38021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C8BE1B6A-9AA5-440E-B389-B65FE32D3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48" y="281704"/>
            <a:ext cx="2554826" cy="787395"/>
          </a:xfrm>
          <a:prstGeom prst="rect">
            <a:avLst/>
          </a:prstGeom>
        </p:spPr>
      </p:pic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A2FD5800-241B-4E20-8B54-3019DEDA4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6" y="270742"/>
            <a:ext cx="2380404" cy="7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8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1D9C2E-5DD2-4A43-8E69-AFCD8E93E85C}"/>
              </a:ext>
            </a:extLst>
          </p:cNvPr>
          <p:cNvSpPr/>
          <p:nvPr/>
        </p:nvSpPr>
        <p:spPr>
          <a:xfrm>
            <a:off x="84439" y="2905125"/>
            <a:ext cx="8300398" cy="4118846"/>
          </a:xfrm>
          <a:prstGeom prst="rect">
            <a:avLst/>
          </a:prstGeom>
          <a:solidFill>
            <a:srgbClr val="0312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EIT Climate-KIC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Journey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-18"/>
                <a:ea typeface="+mn-ea"/>
                <a:cs typeface="+mn-cs"/>
              </a:rPr>
              <a:t>, 2020</a:t>
            </a:r>
          </a:p>
          <a:p>
            <a:pPr lvl="0">
              <a:defRPr/>
            </a:pPr>
            <a:endParaRPr lang="hu-HU" sz="1600" dirty="0">
              <a:solidFill>
                <a:prstClr val="white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GB" b="1" dirty="0">
                <a:solidFill>
                  <a:prstClr val="white"/>
                </a:solidFill>
                <a:latin typeface="Calibri Light" panose="020F0302020204030204"/>
              </a:rPr>
              <a:t>Journey Inf</a:t>
            </a:r>
            <a:r>
              <a:rPr lang="hu-HU" b="1" dirty="0">
                <a:solidFill>
                  <a:prstClr val="white"/>
                </a:solidFill>
                <a:latin typeface="Calibri Light" panose="020F0302020204030204"/>
              </a:rPr>
              <a:t>o W</a:t>
            </a:r>
            <a:r>
              <a:rPr lang="en-GB" b="1" dirty="0" err="1">
                <a:solidFill>
                  <a:prstClr val="white"/>
                </a:solidFill>
                <a:latin typeface="Calibri Light" panose="020F0302020204030204"/>
              </a:rPr>
              <a:t>ebinars</a:t>
            </a:r>
            <a:r>
              <a:rPr lang="en-GB" b="1" dirty="0">
                <a:solidFill>
                  <a:prstClr val="white"/>
                </a:solidFill>
                <a:latin typeface="Calibri Light" panose="020F0302020204030204"/>
              </a:rPr>
              <a:t>:     </a:t>
            </a:r>
          </a:p>
          <a:p>
            <a:pPr lvl="0">
              <a:defRPr/>
            </a:pPr>
            <a:r>
              <a:rPr lang="en-GB" sz="1600" dirty="0">
                <a:solidFill>
                  <a:prstClr val="white"/>
                </a:solidFill>
                <a:latin typeface="Calibri Light" panose="020F0302020204030204"/>
              </a:rPr>
              <a:t>Please register to one of our informative Journey webinars where we share more details about the program</a:t>
            </a:r>
            <a:r>
              <a:rPr lang="hu-HU" sz="1600" dirty="0">
                <a:solidFill>
                  <a:prstClr val="white"/>
                </a:solidFill>
                <a:latin typeface="Calibri Light" panose="020F0302020204030204"/>
              </a:rPr>
              <a:t> and </a:t>
            </a:r>
            <a:r>
              <a:rPr lang="hu-HU" sz="1600" dirty="0" err="1">
                <a:solidFill>
                  <a:prstClr val="white"/>
                </a:solidFill>
                <a:latin typeface="Calibri Light" panose="020F0302020204030204"/>
              </a:rPr>
              <a:t>you</a:t>
            </a:r>
            <a:r>
              <a:rPr lang="hu-HU" sz="16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hu-HU" sz="1600" dirty="0" err="1">
                <a:solidFill>
                  <a:prstClr val="white"/>
                </a:solidFill>
                <a:latin typeface="Calibri Light" panose="020F0302020204030204"/>
              </a:rPr>
              <a:t>can</a:t>
            </a:r>
            <a:r>
              <a:rPr lang="hu-HU" sz="16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hu-HU" sz="1600" dirty="0" err="1">
                <a:solidFill>
                  <a:prstClr val="white"/>
                </a:solidFill>
                <a:latin typeface="Calibri Light" panose="020F0302020204030204"/>
              </a:rPr>
              <a:t>ask</a:t>
            </a:r>
            <a:r>
              <a:rPr lang="hu-HU" sz="16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hu-HU" sz="1600" dirty="0" err="1">
                <a:solidFill>
                  <a:prstClr val="white"/>
                </a:solidFill>
                <a:latin typeface="Calibri Light" panose="020F0302020204030204"/>
              </a:rPr>
              <a:t>questions</a:t>
            </a:r>
            <a:r>
              <a:rPr lang="hu-HU" sz="1600" dirty="0">
                <a:solidFill>
                  <a:prstClr val="white"/>
                </a:solidFill>
                <a:latin typeface="Calibri Light" panose="020F0302020204030204"/>
              </a:rPr>
              <a:t>. </a:t>
            </a:r>
          </a:p>
          <a:p>
            <a:pPr lvl="0">
              <a:defRPr/>
            </a:pPr>
            <a:endParaRPr lang="en-GB" sz="1600" dirty="0">
              <a:solidFill>
                <a:prstClr val="white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GB" sz="1600" dirty="0">
                <a:solidFill>
                  <a:prstClr val="white"/>
                </a:solidFill>
                <a:latin typeface="Calibri Light" panose="020F0302020204030204"/>
              </a:rPr>
              <a:t>1.</a:t>
            </a:r>
            <a:r>
              <a:rPr lang="hu-HU" sz="16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GB" sz="1600" dirty="0">
                <a:solidFill>
                  <a:prstClr val="white"/>
                </a:solidFill>
                <a:latin typeface="Calibri Light" panose="020F0302020204030204"/>
              </a:rPr>
              <a:t> Journey webinar CEE recruitment on </a:t>
            </a:r>
            <a:r>
              <a:rPr lang="en-GB" sz="1600" b="1" i="1" dirty="0">
                <a:solidFill>
                  <a:prstClr val="white"/>
                </a:solidFill>
                <a:latin typeface="Calibri Light" panose="020F0302020204030204"/>
              </a:rPr>
              <a:t>Feb 10, 2020 3:00 PM CET </a:t>
            </a:r>
            <a:r>
              <a:rPr lang="en-GB" sz="1600" dirty="0">
                <a:solidFill>
                  <a:prstClr val="white"/>
                </a:solidFill>
                <a:latin typeface="Calibri Light" panose="020F0302020204030204"/>
              </a:rPr>
              <a:t>at:</a:t>
            </a:r>
          </a:p>
          <a:p>
            <a:pPr lvl="0">
              <a:defRPr/>
            </a:pPr>
            <a:r>
              <a:rPr lang="en-GB" sz="1600" dirty="0">
                <a:solidFill>
                  <a:prstClr val="white"/>
                </a:solidFill>
                <a:latin typeface="Calibri Light" panose="020F0302020204030204"/>
              </a:rPr>
              <a:t>https://attendee.gotowebinar.com/register/4711221912091300363</a:t>
            </a:r>
          </a:p>
          <a:p>
            <a:pPr lvl="0">
              <a:defRPr/>
            </a:pPr>
            <a:endParaRPr lang="en-GB" sz="1600" dirty="0">
              <a:solidFill>
                <a:prstClr val="white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GB" sz="1600" dirty="0">
                <a:solidFill>
                  <a:prstClr val="white"/>
                </a:solidFill>
                <a:latin typeface="Calibri Light" panose="020F0302020204030204"/>
              </a:rPr>
              <a:t>2. Journey webinar CEE recruitment on </a:t>
            </a:r>
            <a:r>
              <a:rPr lang="en-GB" sz="1600" b="1" i="1" dirty="0">
                <a:solidFill>
                  <a:prstClr val="white"/>
                </a:solidFill>
                <a:latin typeface="Calibri Light" panose="020F0302020204030204"/>
              </a:rPr>
              <a:t>Feb 12, 2020 11:00 AM CET </a:t>
            </a:r>
            <a:r>
              <a:rPr lang="en-GB" sz="1600" dirty="0">
                <a:solidFill>
                  <a:prstClr val="white"/>
                </a:solidFill>
                <a:latin typeface="Calibri Light" panose="020F0302020204030204"/>
              </a:rPr>
              <a:t>at:</a:t>
            </a:r>
          </a:p>
          <a:p>
            <a:pPr lvl="0">
              <a:defRPr/>
            </a:pPr>
            <a:r>
              <a:rPr lang="en-GB" sz="1600" dirty="0">
                <a:solidFill>
                  <a:schemeClr val="bg1"/>
                </a:solidFill>
                <a:latin typeface="Calibri Light" panose="020F03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https://attendee.gotowebinar.com/register/428732973554963723</a:t>
            </a:r>
            <a:endParaRPr lang="hu-HU" sz="1600" dirty="0">
              <a:solidFill>
                <a:schemeClr val="bg1"/>
              </a:solidFill>
              <a:latin typeface="Calibri Light" panose="020F0302020204030204"/>
            </a:endParaRPr>
          </a:p>
          <a:p>
            <a:pPr lvl="0">
              <a:defRPr/>
            </a:pPr>
            <a:endParaRPr lang="hu-HU" sz="1600" dirty="0">
              <a:solidFill>
                <a:prstClr val="white"/>
              </a:solidFill>
              <a:latin typeface="Calibri Light" panose="020F0302020204030204"/>
            </a:endParaRPr>
          </a:p>
          <a:p>
            <a:pPr lvl="0">
              <a:defRPr/>
            </a:pPr>
            <a:endParaRPr lang="en-GB" sz="1600" dirty="0">
              <a:solidFill>
                <a:prstClr val="white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GB" sz="1600" dirty="0">
                <a:solidFill>
                  <a:prstClr val="white"/>
                </a:solidFill>
                <a:latin typeface="Calibri Light" panose="020F0302020204030204"/>
              </a:rPr>
              <a:t>After registering, you will receive a confirmation email containing information about joining the webinar.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B4461C-2B1D-40BA-B5C7-B88FD1129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328" y="6196083"/>
            <a:ext cx="2326009" cy="38021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C8BE1B6A-9AA5-440E-B389-B65FE32D3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48" y="281704"/>
            <a:ext cx="2554826" cy="787395"/>
          </a:xfrm>
          <a:prstGeom prst="rect">
            <a:avLst/>
          </a:prstGeom>
        </p:spPr>
      </p:pic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A2FD5800-241B-4E20-8B54-3019DEDA4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6" y="270742"/>
            <a:ext cx="2380404" cy="7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09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F9C0211738F42BBF8B2FEE68B64AB" ma:contentTypeVersion="13" ma:contentTypeDescription="Create a new document." ma:contentTypeScope="" ma:versionID="4b8c34908bb25f6e8554cd30d242dfb0">
  <xsd:schema xmlns:xsd="http://www.w3.org/2001/XMLSchema" xmlns:xs="http://www.w3.org/2001/XMLSchema" xmlns:p="http://schemas.microsoft.com/office/2006/metadata/properties" xmlns:ns3="e7dfff56-2c41-4f8f-a7f9-7021c27ea460" xmlns:ns4="f825e1c9-2365-4c61-883e-e550878163bb" targetNamespace="http://schemas.microsoft.com/office/2006/metadata/properties" ma:root="true" ma:fieldsID="3a0c7f663bcbf4e94b80f0d6668fc0ea" ns3:_="" ns4:_="">
    <xsd:import namespace="e7dfff56-2c41-4f8f-a7f9-7021c27ea460"/>
    <xsd:import namespace="f825e1c9-2365-4c61-883e-e550878163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fff56-2c41-4f8f-a7f9-7021c27ea4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5e1c9-2365-4c61-883e-e550878163b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9CEB23-56E5-4A19-9405-083D55621DC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59B1574-7A32-4F9C-AA5D-875064BC44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246D67-C3F9-43EE-83FE-E3642660B0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dfff56-2c41-4f8f-a7f9-7021c27ea460"/>
    <ds:schemaRef ds:uri="f825e1c9-2365-4c61-883e-e550878163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182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Titillium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Orsolya Barna</dc:creator>
  <cp:lastModifiedBy>Orsolya Barna</cp:lastModifiedBy>
  <cp:revision>2</cp:revision>
  <dcterms:created xsi:type="dcterms:W3CDTF">2020-01-20T15:37:40Z</dcterms:created>
  <dcterms:modified xsi:type="dcterms:W3CDTF">2020-01-28T14:52:34Z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0x0101002CEF9C0211738F42BBF8B2FEE68B64AB</vt:lpwstr>
  </property>
</Properties>
</file>