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F5F"/>
    <a:srgbClr val="289B37"/>
    <a:srgbClr val="055F0A"/>
    <a:srgbClr val="095C0B"/>
    <a:srgbClr val="94C12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8" autoAdjust="0"/>
    <p:restoredTop sz="96821" autoAdjust="0"/>
  </p:normalViewPr>
  <p:slideViewPr>
    <p:cSldViewPr snapToGrid="0">
      <p:cViewPr varScale="1">
        <p:scale>
          <a:sx n="100" d="100"/>
          <a:sy n="100" d="100"/>
        </p:scale>
        <p:origin x="108" y="6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F9890-3866-4961-BE66-FDAA17E3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1657350"/>
            <a:ext cx="8105775" cy="1123950"/>
          </a:xfrm>
        </p:spPr>
        <p:txBody>
          <a:bodyPr anchor="b">
            <a:noAutofit/>
          </a:bodyPr>
          <a:lstStyle>
            <a:lvl1pPr algn="l">
              <a:defRPr sz="5400" b="1" i="0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053FFA-A455-4FD6-AD4E-60535E88E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2781300"/>
            <a:ext cx="5657850" cy="490538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rgbClr val="52AF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69381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350"/>
            <a:ext cx="10515600" cy="585788"/>
          </a:xfrm>
        </p:spPr>
        <p:txBody>
          <a:bodyPr/>
          <a:lstStyle>
            <a:lvl1pPr>
              <a:defRPr b="1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274DEC-4691-433C-972B-E0D580A1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6749"/>
            <a:ext cx="4705350" cy="3984625"/>
          </a:xfrm>
        </p:spPr>
        <p:txBody>
          <a:bodyPr>
            <a:normAutofit/>
          </a:bodyPr>
          <a:lstStyle>
            <a:lvl1pPr marL="2286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D0B4BC16-794E-4B9E-9E0D-B12E84D8EC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047873"/>
            <a:ext cx="4867275" cy="376237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5085E5D-DA6D-45BF-9EAD-4B903EE839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6353175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3D0FF910-1CA9-424D-99E2-CAEA41E24D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4106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912"/>
            <a:ext cx="10515600" cy="585788"/>
          </a:xfrm>
        </p:spPr>
        <p:txBody>
          <a:bodyPr/>
          <a:lstStyle>
            <a:lvl1pPr>
              <a:defRPr b="1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274DEC-4691-433C-972B-E0D580A1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775"/>
            <a:ext cx="5000625" cy="2746375"/>
          </a:xfrm>
        </p:spPr>
        <p:txBody>
          <a:bodyPr>
            <a:normAutofit/>
          </a:bodyPr>
          <a:lstStyle>
            <a:lvl1pPr marL="2286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5809F01-9E03-48C8-BC3D-76F89B337D3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29325" y="2009775"/>
            <a:ext cx="5324475" cy="2746375"/>
          </a:xfrm>
        </p:spPr>
        <p:txBody>
          <a:bodyPr>
            <a:normAutofit/>
          </a:bodyPr>
          <a:lstStyle>
            <a:lvl1pPr marL="2286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31A76540-8AC6-4B3B-9B59-3E8C0DFB26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1150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3CC54FF1-BE40-4681-911C-F4F2697E37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9525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864A4C5B-E794-4F8A-8AF5-24788DEF22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57900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94F29294-FA80-4339-9657-F4A1A10F0E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96275" y="4848225"/>
            <a:ext cx="1971675" cy="1276350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04C7A3A4-CFDC-4142-9FE7-4D6C41F985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</a:t>
            </a:r>
          </a:p>
        </p:txBody>
      </p:sp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728B7E86-B782-43A1-A0F0-13E8FFABC8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5286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F9890-3866-4961-BE66-FDAA17E3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5" y="1981200"/>
            <a:ext cx="8058150" cy="809624"/>
          </a:xfrm>
        </p:spPr>
        <p:txBody>
          <a:bodyPr anchor="b">
            <a:normAutofit/>
          </a:bodyPr>
          <a:lstStyle>
            <a:lvl1pPr algn="l">
              <a:defRPr sz="4800" b="1" i="0" cap="all" baseline="0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053FFA-A455-4FD6-AD4E-60535E88E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675" y="2828927"/>
            <a:ext cx="7620001" cy="1076324"/>
          </a:xfrm>
        </p:spPr>
        <p:txBody>
          <a:bodyPr>
            <a:noAutofit/>
          </a:bodyPr>
          <a:lstStyle>
            <a:lvl1pPr marL="0" indent="0" algn="l">
              <a:buNone/>
              <a:defRPr sz="4400" b="1" i="0">
                <a:solidFill>
                  <a:srgbClr val="52AF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47807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7300"/>
            <a:ext cx="10515600" cy="585788"/>
          </a:xfrm>
        </p:spPr>
        <p:txBody>
          <a:bodyPr/>
          <a:lstStyle>
            <a:lvl1pPr>
              <a:defRPr b="1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274DEC-4691-433C-972B-E0D580A1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293"/>
            <a:ext cx="4838700" cy="3984625"/>
          </a:xfrm>
        </p:spPr>
        <p:txBody>
          <a:bodyPr>
            <a:normAutofit/>
          </a:bodyPr>
          <a:lstStyle>
            <a:lvl1pPr marL="2286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3049FA3-B674-4379-9F6E-FA4368D8EE8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15100" y="1969292"/>
            <a:ext cx="4838700" cy="3984625"/>
          </a:xfrm>
        </p:spPr>
        <p:txBody>
          <a:bodyPr>
            <a:normAutofit/>
          </a:bodyPr>
          <a:lstStyle>
            <a:lvl1pPr marL="2286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9D9298-A3CC-4BC9-9E41-720337745D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</a:t>
            </a:r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E524167D-008E-4C99-A345-E350581AA0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38665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71600"/>
            <a:ext cx="10515600" cy="585788"/>
          </a:xfrm>
        </p:spPr>
        <p:txBody>
          <a:bodyPr/>
          <a:lstStyle>
            <a:lvl1pPr>
              <a:defRPr b="1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abulku 4">
            <a:extLst>
              <a:ext uri="{FF2B5EF4-FFF2-40B4-BE49-F238E27FC236}">
                <a16:creationId xmlns:a16="http://schemas.microsoft.com/office/drawing/2014/main" id="{987C7F61-0066-4B9D-9C1A-E7E7B3FDFB5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38201" y="2362200"/>
            <a:ext cx="10515600" cy="299085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4">
            <a:extLst>
              <a:ext uri="{FF2B5EF4-FFF2-40B4-BE49-F238E27FC236}">
                <a16:creationId xmlns:a16="http://schemas.microsoft.com/office/drawing/2014/main" id="{94A4CBE4-1199-4220-9FF5-B48F4D9ADA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49E04FB7-20FD-452F-B3F9-050AC1E3A8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48057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585788"/>
          </a:xfrm>
        </p:spPr>
        <p:txBody>
          <a:bodyPr/>
          <a:lstStyle>
            <a:lvl1pPr>
              <a:defRPr b="1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objekt grafu 3">
            <a:extLst>
              <a:ext uri="{FF2B5EF4-FFF2-40B4-BE49-F238E27FC236}">
                <a16:creationId xmlns:a16="http://schemas.microsoft.com/office/drawing/2014/main" id="{DF693B74-D5E5-4D59-B27A-DD588486A4F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524250" y="2028825"/>
            <a:ext cx="7829549" cy="34290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8305747-D2C9-4B8E-84F1-B3FCDD248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2457450" cy="3429000"/>
          </a:xfrm>
        </p:spPr>
        <p:txBody>
          <a:bodyPr>
            <a:normAutofit/>
          </a:bodyPr>
          <a:lstStyle>
            <a:lvl1pPr marL="228600" indent="-228600">
              <a:buClr>
                <a:srgbClr val="52AF5F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1pPr>
            <a:lvl2pPr marL="6858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2pPr>
            <a:lvl3pPr marL="11430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3pPr>
            <a:lvl4pPr marL="16002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4pPr>
            <a:lvl5pPr marL="2057400" indent="-228600">
              <a:buClr>
                <a:srgbClr val="289B37"/>
              </a:buClr>
              <a:buFont typeface="Wingdings" panose="05000000000000000000" pitchFamily="2" charset="2"/>
              <a:buChar char="§"/>
              <a:defRPr sz="2000">
                <a:solidFill>
                  <a:srgbClr val="055F0A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4C9C37-D434-4543-A014-42ED73F8C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1BE970D3-5BB0-4426-B260-E3D235E26C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8772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01CC0-A0BD-4CC9-9652-9E1ECBE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544"/>
            <a:ext cx="10515600" cy="585788"/>
          </a:xfrm>
        </p:spPr>
        <p:txBody>
          <a:bodyPr/>
          <a:lstStyle>
            <a:lvl1pPr>
              <a:defRPr b="1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A39E725B-59E8-4C99-816D-9B67CB7D2D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162175"/>
            <a:ext cx="1419225" cy="14192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obrázku 3">
            <a:extLst>
              <a:ext uri="{FF2B5EF4-FFF2-40B4-BE49-F238E27FC236}">
                <a16:creationId xmlns:a16="http://schemas.microsoft.com/office/drawing/2014/main" id="{E6A2C2C0-C934-4E6E-ABFA-7F532D7B15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7375" y="2162172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8" name="Zástupný symbol obrázku 3">
            <a:extLst>
              <a:ext uri="{FF2B5EF4-FFF2-40B4-BE49-F238E27FC236}">
                <a16:creationId xmlns:a16="http://schemas.microsoft.com/office/drawing/2014/main" id="{8013FCDE-6913-45C6-BBE6-7A7258BAAF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7925" y="2162174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obrázku 3">
            <a:extLst>
              <a:ext uri="{FF2B5EF4-FFF2-40B4-BE49-F238E27FC236}">
                <a16:creationId xmlns:a16="http://schemas.microsoft.com/office/drawing/2014/main" id="{4E9C414D-560E-4A6B-98F3-6CACFDCF77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7650" y="2162173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symbol obrázku 3">
            <a:extLst>
              <a:ext uri="{FF2B5EF4-FFF2-40B4-BE49-F238E27FC236}">
                <a16:creationId xmlns:a16="http://schemas.microsoft.com/office/drawing/2014/main" id="{16B65E1D-3E7A-4BD4-BA7C-CC95302FDE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200" y="3843337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Zástupný symbol obrázku 3">
            <a:extLst>
              <a:ext uri="{FF2B5EF4-FFF2-40B4-BE49-F238E27FC236}">
                <a16:creationId xmlns:a16="http://schemas.microsoft.com/office/drawing/2014/main" id="{EC385CE1-FA4D-44E4-A9FA-DC3B6164B4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38400" y="3843335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3">
            <a:extLst>
              <a:ext uri="{FF2B5EF4-FFF2-40B4-BE49-F238E27FC236}">
                <a16:creationId xmlns:a16="http://schemas.microsoft.com/office/drawing/2014/main" id="{A945FD48-CE2E-4BED-B23C-054D1AC8EF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57650" y="3843333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obrázku 3">
            <a:extLst>
              <a:ext uri="{FF2B5EF4-FFF2-40B4-BE49-F238E27FC236}">
                <a16:creationId xmlns:a16="http://schemas.microsoft.com/office/drawing/2014/main" id="{F4EAF920-F5C2-4394-8F3B-07A67EF894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76900" y="3843333"/>
            <a:ext cx="1419225" cy="1419225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3">
            <a:extLst>
              <a:ext uri="{FF2B5EF4-FFF2-40B4-BE49-F238E27FC236}">
                <a16:creationId xmlns:a16="http://schemas.microsoft.com/office/drawing/2014/main" id="{AF553ECD-B47B-47D9-873E-FF53215487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62825" y="2162171"/>
            <a:ext cx="3990975" cy="3100387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text 4">
            <a:extLst>
              <a:ext uri="{FF2B5EF4-FFF2-40B4-BE49-F238E27FC236}">
                <a16:creationId xmlns:a16="http://schemas.microsoft.com/office/drawing/2014/main" id="{3DB392D7-FA93-462A-AFFC-30EB8927D8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887" y="6400800"/>
            <a:ext cx="2676525" cy="3619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www.fld.czu.cz</a:t>
            </a:r>
          </a:p>
        </p:txBody>
      </p:sp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7803D593-F770-44E5-8915-859EF9FD99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41292" y="6353175"/>
            <a:ext cx="564983" cy="4667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5F0A"/>
                </a:solidFill>
              </a:defRPr>
            </a:lvl1pPr>
          </a:lstStyle>
          <a:p>
            <a:pPr lvl="0"/>
            <a:r>
              <a:rPr lang="cs-CZ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866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F9890-3866-4961-BE66-FDAA17E3C2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5110162"/>
            <a:ext cx="6257925" cy="1500187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246225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FBB52D-142B-49AF-9320-F1D35CB4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A0F3F5E-E2DB-4C46-85BB-9AA9C10C7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E7007E-B9C1-407F-B0F3-7B94E03EC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59E1-1FC7-471F-A22D-D5CA0164B642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B17A9E-19EC-4287-91B8-9FC9299D0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1D3065-19F9-4B17-A6B3-C1C412C95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976B-1D71-4DF8-A529-41ED9EA154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00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61C35-32DE-406D-9BB3-A613A838E6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ED56C5-244B-4E74-9DFD-30B8D44B0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52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71735-8F1F-42AC-8953-FA4FF7E4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FADED6-DDB2-4832-A125-91860C27E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7073765D-49FE-45DC-BDAB-4411B08833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A13BE9-EB4D-4C27-8107-8D150E537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07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57FDD-C45B-48F1-97A6-1638C57EC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4969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Širokoúhlá obrazovka</PresentationFormat>
  <Paragraphs>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Dinterová Lucie</dc:creator>
  <cp:lastModifiedBy>Dinterová Lucie</cp:lastModifiedBy>
  <cp:revision>13</cp:revision>
  <dcterms:created xsi:type="dcterms:W3CDTF">2021-04-12T12:54:12Z</dcterms:created>
  <dcterms:modified xsi:type="dcterms:W3CDTF">2021-04-26T10:38:23Z</dcterms:modified>
</cp:coreProperties>
</file>