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AF5F"/>
    <a:srgbClr val="289B37"/>
    <a:srgbClr val="055F0A"/>
    <a:srgbClr val="095C0B"/>
    <a:srgbClr val="94C12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8" autoAdjust="0"/>
    <p:restoredTop sz="96821" autoAdjust="0"/>
  </p:normalViewPr>
  <p:slideViewPr>
    <p:cSldViewPr snapToGrid="0">
      <p:cViewPr varScale="1">
        <p:scale>
          <a:sx n="100" d="100"/>
          <a:sy n="100" d="100"/>
        </p:scale>
        <p:origin x="108" y="6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4F9890-3866-4961-BE66-FDAA17E3C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150" y="1657350"/>
            <a:ext cx="8105775" cy="1123950"/>
          </a:xfrm>
        </p:spPr>
        <p:txBody>
          <a:bodyPr anchor="b">
            <a:noAutofit/>
          </a:bodyPr>
          <a:lstStyle>
            <a:lvl1pPr algn="l">
              <a:defRPr sz="5400" b="1" i="0">
                <a:solidFill>
                  <a:srgbClr val="52AF5F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D053FFA-A455-4FD6-AD4E-60535E88E0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150" y="2781300"/>
            <a:ext cx="5657850" cy="490538"/>
          </a:xfrm>
        </p:spPr>
        <p:txBody>
          <a:bodyPr>
            <a:normAutofit/>
          </a:bodyPr>
          <a:lstStyle>
            <a:lvl1pPr marL="0" indent="0" algn="l">
              <a:buNone/>
              <a:defRPr sz="2400" b="0" i="1">
                <a:solidFill>
                  <a:srgbClr val="52AF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369381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201CC0-A0BD-4CC9-9652-9E1ECBEB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6350"/>
            <a:ext cx="10515600" cy="585788"/>
          </a:xfrm>
        </p:spPr>
        <p:txBody>
          <a:bodyPr/>
          <a:lstStyle>
            <a:lvl1pPr>
              <a:defRPr b="1">
                <a:solidFill>
                  <a:srgbClr val="52AF5F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1274DEC-4691-433C-972B-E0D580A17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6749"/>
            <a:ext cx="4705350" cy="3984625"/>
          </a:xfrm>
        </p:spPr>
        <p:txBody>
          <a:bodyPr>
            <a:normAutofit/>
          </a:bodyPr>
          <a:lstStyle>
            <a:lvl1pPr marL="228600" indent="-228600">
              <a:buClr>
                <a:srgbClr val="52AF5F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1pPr>
            <a:lvl2pPr marL="685800" indent="-228600">
              <a:buClr>
                <a:srgbClr val="289B37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2pPr>
            <a:lvl3pPr marL="1143000" indent="-228600">
              <a:buClr>
                <a:srgbClr val="289B37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3pPr>
            <a:lvl4pPr marL="1600200" indent="-228600">
              <a:buClr>
                <a:srgbClr val="289B37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4pPr>
            <a:lvl5pPr marL="2057400" indent="-228600">
              <a:buClr>
                <a:srgbClr val="289B37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D0B4BC16-794E-4B9E-9E0D-B12E84D8EC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2047873"/>
            <a:ext cx="4867275" cy="3762375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5085E5D-DA6D-45BF-9EAD-4B903EE839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6353175"/>
            <a:ext cx="2676525" cy="36195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055F0A"/>
                </a:solidFill>
              </a:defRPr>
            </a:lvl1pPr>
          </a:lstStyle>
          <a:p>
            <a:pPr lvl="0"/>
            <a:r>
              <a:rPr lang="cs-CZ" dirty="0"/>
              <a:t>www.fld.czu.cz/en</a:t>
            </a:r>
          </a:p>
        </p:txBody>
      </p:sp>
      <p:sp>
        <p:nvSpPr>
          <p:cNvPr id="6" name="Zástupný text 4">
            <a:extLst>
              <a:ext uri="{FF2B5EF4-FFF2-40B4-BE49-F238E27FC236}">
                <a16:creationId xmlns:a16="http://schemas.microsoft.com/office/drawing/2014/main" id="{C0C6538D-7F48-423F-82CB-D1A0F510DE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41292" y="6353175"/>
            <a:ext cx="564983" cy="466725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055F0A"/>
                </a:solidFill>
              </a:defRPr>
            </a:lvl1pPr>
          </a:lstStyle>
          <a:p>
            <a:pPr lvl="0"/>
            <a:r>
              <a:rPr lang="cs-CZ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410659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201CC0-A0BD-4CC9-9652-9E1ECBEB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1912"/>
            <a:ext cx="10515600" cy="585788"/>
          </a:xfrm>
        </p:spPr>
        <p:txBody>
          <a:bodyPr/>
          <a:lstStyle>
            <a:lvl1pPr>
              <a:defRPr b="1">
                <a:solidFill>
                  <a:srgbClr val="289B37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1274DEC-4691-433C-972B-E0D580A17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9775"/>
            <a:ext cx="5000625" cy="2746375"/>
          </a:xfrm>
        </p:spPr>
        <p:txBody>
          <a:bodyPr>
            <a:normAutofit/>
          </a:bodyPr>
          <a:lstStyle>
            <a:lvl1pPr marL="228600" indent="-228600">
              <a:buClr>
                <a:srgbClr val="289B37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1pPr>
            <a:lvl2pPr marL="685800" indent="-228600">
              <a:buClr>
                <a:srgbClr val="289B37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2pPr>
            <a:lvl3pPr marL="1143000" indent="-228600">
              <a:buClr>
                <a:srgbClr val="289B37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3pPr>
            <a:lvl4pPr marL="1600200" indent="-228600">
              <a:buClr>
                <a:srgbClr val="289B37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4pPr>
            <a:lvl5pPr marL="2057400" indent="-228600">
              <a:buClr>
                <a:srgbClr val="289B37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55809F01-9E03-48C8-BC3D-76F89B337D3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029325" y="2009775"/>
            <a:ext cx="5324475" cy="2746375"/>
          </a:xfrm>
        </p:spPr>
        <p:txBody>
          <a:bodyPr>
            <a:normAutofit/>
          </a:bodyPr>
          <a:lstStyle>
            <a:lvl1pPr marL="228600" indent="-228600">
              <a:buClr>
                <a:srgbClr val="289B37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1pPr>
            <a:lvl2pPr marL="685800" indent="-228600">
              <a:buClr>
                <a:srgbClr val="289B37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2pPr>
            <a:lvl3pPr marL="1143000" indent="-228600">
              <a:buClr>
                <a:srgbClr val="289B37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3pPr>
            <a:lvl4pPr marL="1600200" indent="-228600">
              <a:buClr>
                <a:srgbClr val="289B37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4pPr>
            <a:lvl5pPr marL="2057400" indent="-228600">
              <a:buClr>
                <a:srgbClr val="289B37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31A76540-8AC6-4B3B-9B59-3E8C0DFB26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81150" y="4848225"/>
            <a:ext cx="1971675" cy="1276350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obrázku 4">
            <a:extLst>
              <a:ext uri="{FF2B5EF4-FFF2-40B4-BE49-F238E27FC236}">
                <a16:creationId xmlns:a16="http://schemas.microsoft.com/office/drawing/2014/main" id="{3CC54FF1-BE40-4681-911C-F4F2697E37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19525" y="4848225"/>
            <a:ext cx="1971675" cy="1276350"/>
          </a:xfrm>
        </p:spPr>
        <p:txBody>
          <a:bodyPr/>
          <a:lstStyle/>
          <a:p>
            <a:endParaRPr lang="cs-CZ"/>
          </a:p>
        </p:txBody>
      </p:sp>
      <p:sp>
        <p:nvSpPr>
          <p:cNvPr id="11" name="Zástupný symbol obrázku 4">
            <a:extLst>
              <a:ext uri="{FF2B5EF4-FFF2-40B4-BE49-F238E27FC236}">
                <a16:creationId xmlns:a16="http://schemas.microsoft.com/office/drawing/2014/main" id="{864A4C5B-E794-4F8A-8AF5-24788DEF22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57900" y="4848225"/>
            <a:ext cx="1971675" cy="1276350"/>
          </a:xfrm>
        </p:spPr>
        <p:txBody>
          <a:bodyPr/>
          <a:lstStyle/>
          <a:p>
            <a:endParaRPr lang="cs-CZ"/>
          </a:p>
        </p:txBody>
      </p:sp>
      <p:sp>
        <p:nvSpPr>
          <p:cNvPr id="12" name="Zástupný symbol obrázku 4">
            <a:extLst>
              <a:ext uri="{FF2B5EF4-FFF2-40B4-BE49-F238E27FC236}">
                <a16:creationId xmlns:a16="http://schemas.microsoft.com/office/drawing/2014/main" id="{94F29294-FA80-4339-9657-F4A1A10F0E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96275" y="4848225"/>
            <a:ext cx="1971675" cy="1276350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Zástupný text 4">
            <a:extLst>
              <a:ext uri="{FF2B5EF4-FFF2-40B4-BE49-F238E27FC236}">
                <a16:creationId xmlns:a16="http://schemas.microsoft.com/office/drawing/2014/main" id="{04C7A3A4-CFDC-4142-9FE7-4D6C41F985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887" y="6400800"/>
            <a:ext cx="2676525" cy="36195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055F0A"/>
                </a:solidFill>
              </a:defRPr>
            </a:lvl1pPr>
          </a:lstStyle>
          <a:p>
            <a:pPr lvl="0"/>
            <a:r>
              <a:rPr lang="cs-CZ" dirty="0"/>
              <a:t>www.fld.czu.cz/en</a:t>
            </a:r>
          </a:p>
        </p:txBody>
      </p:sp>
      <p:sp>
        <p:nvSpPr>
          <p:cNvPr id="13" name="Zástupný text 4">
            <a:extLst>
              <a:ext uri="{FF2B5EF4-FFF2-40B4-BE49-F238E27FC236}">
                <a16:creationId xmlns:a16="http://schemas.microsoft.com/office/drawing/2014/main" id="{AD8F9B08-1BC4-4C53-AA27-B756254EEB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541292" y="6353175"/>
            <a:ext cx="564983" cy="466725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055F0A"/>
                </a:solidFill>
              </a:defRPr>
            </a:lvl1pPr>
          </a:lstStyle>
          <a:p>
            <a:pPr lvl="0"/>
            <a:r>
              <a:rPr lang="cs-CZ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25286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4F9890-3866-4961-BE66-FDAA17E3C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675" y="1981200"/>
            <a:ext cx="8058150" cy="809624"/>
          </a:xfrm>
        </p:spPr>
        <p:txBody>
          <a:bodyPr anchor="b">
            <a:normAutofit/>
          </a:bodyPr>
          <a:lstStyle>
            <a:lvl1pPr algn="l">
              <a:defRPr sz="4800" b="1" i="0" cap="all" baseline="0">
                <a:solidFill>
                  <a:srgbClr val="52AF5F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D053FFA-A455-4FD6-AD4E-60535E88E0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675" y="2828927"/>
            <a:ext cx="7620001" cy="1076324"/>
          </a:xfrm>
        </p:spPr>
        <p:txBody>
          <a:bodyPr>
            <a:noAutofit/>
          </a:bodyPr>
          <a:lstStyle>
            <a:lvl1pPr marL="0" indent="0" algn="l">
              <a:buNone/>
              <a:defRPr sz="4400" b="1" i="0">
                <a:solidFill>
                  <a:srgbClr val="52AF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47807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201CC0-A0BD-4CC9-9652-9E1ECBEB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7300"/>
            <a:ext cx="10515600" cy="585788"/>
          </a:xfrm>
        </p:spPr>
        <p:txBody>
          <a:bodyPr/>
          <a:lstStyle>
            <a:lvl1pPr>
              <a:defRPr b="1">
                <a:solidFill>
                  <a:srgbClr val="52AF5F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1274DEC-4691-433C-972B-E0D580A17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9293"/>
            <a:ext cx="4838700" cy="3984625"/>
          </a:xfrm>
        </p:spPr>
        <p:txBody>
          <a:bodyPr>
            <a:normAutofit/>
          </a:bodyPr>
          <a:lstStyle>
            <a:lvl1pPr marL="228600" indent="-228600">
              <a:buClr>
                <a:srgbClr val="52AF5F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1pPr>
            <a:lvl2pPr marL="685800" indent="-228600">
              <a:buClr>
                <a:srgbClr val="52AF5F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2pPr>
            <a:lvl3pPr marL="1143000" indent="-228600">
              <a:buClr>
                <a:srgbClr val="52AF5F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3pPr>
            <a:lvl4pPr marL="1600200" indent="-228600">
              <a:buClr>
                <a:srgbClr val="52AF5F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4pPr>
            <a:lvl5pPr marL="2057400" indent="-228600">
              <a:buClr>
                <a:srgbClr val="52AF5F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93049FA3-B674-4379-9F6E-FA4368D8EE8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515100" y="1969292"/>
            <a:ext cx="4838700" cy="3984625"/>
          </a:xfrm>
        </p:spPr>
        <p:txBody>
          <a:bodyPr>
            <a:normAutofit/>
          </a:bodyPr>
          <a:lstStyle>
            <a:lvl1pPr marL="228600" indent="-228600">
              <a:buClr>
                <a:srgbClr val="52AF5F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1pPr>
            <a:lvl2pPr marL="685800" indent="-228600">
              <a:buClr>
                <a:srgbClr val="52AF5F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2pPr>
            <a:lvl3pPr marL="1143000" indent="-228600">
              <a:buClr>
                <a:srgbClr val="52AF5F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3pPr>
            <a:lvl4pPr marL="1600200" indent="-228600">
              <a:buClr>
                <a:srgbClr val="52AF5F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4pPr>
            <a:lvl5pPr marL="2057400" indent="-228600">
              <a:buClr>
                <a:srgbClr val="52AF5F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E9D9298-A3CC-4BC9-9E41-720337745D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887" y="6400800"/>
            <a:ext cx="2676525" cy="36195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055F0A"/>
                </a:solidFill>
              </a:defRPr>
            </a:lvl1pPr>
          </a:lstStyle>
          <a:p>
            <a:pPr lvl="0"/>
            <a:r>
              <a:rPr lang="cs-CZ" dirty="0"/>
              <a:t>www.fld.czu.cz/en</a:t>
            </a:r>
          </a:p>
        </p:txBody>
      </p:sp>
      <p:sp>
        <p:nvSpPr>
          <p:cNvPr id="7" name="Zástupný text 4">
            <a:extLst>
              <a:ext uri="{FF2B5EF4-FFF2-40B4-BE49-F238E27FC236}">
                <a16:creationId xmlns:a16="http://schemas.microsoft.com/office/drawing/2014/main" id="{60BC2413-F812-4545-9FB6-16C8909242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541292" y="6353175"/>
            <a:ext cx="564983" cy="466725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055F0A"/>
                </a:solidFill>
              </a:defRPr>
            </a:lvl1pPr>
          </a:lstStyle>
          <a:p>
            <a:pPr lvl="0"/>
            <a:r>
              <a:rPr lang="cs-CZ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386652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201CC0-A0BD-4CC9-9652-9E1ECBEB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371600"/>
            <a:ext cx="10515600" cy="585788"/>
          </a:xfrm>
        </p:spPr>
        <p:txBody>
          <a:bodyPr/>
          <a:lstStyle>
            <a:lvl1pPr>
              <a:defRPr b="1">
                <a:solidFill>
                  <a:srgbClr val="52AF5F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abulku 4">
            <a:extLst>
              <a:ext uri="{FF2B5EF4-FFF2-40B4-BE49-F238E27FC236}">
                <a16:creationId xmlns:a16="http://schemas.microsoft.com/office/drawing/2014/main" id="{987C7F61-0066-4B9D-9C1A-E7E7B3FDFB5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838201" y="2362200"/>
            <a:ext cx="10515600" cy="299085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text 4">
            <a:extLst>
              <a:ext uri="{FF2B5EF4-FFF2-40B4-BE49-F238E27FC236}">
                <a16:creationId xmlns:a16="http://schemas.microsoft.com/office/drawing/2014/main" id="{94A4CBE4-1199-4220-9FF5-B48F4D9ADA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887" y="6400800"/>
            <a:ext cx="2676525" cy="36195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055F0A"/>
                </a:solidFill>
              </a:defRPr>
            </a:lvl1pPr>
          </a:lstStyle>
          <a:p>
            <a:pPr lvl="0"/>
            <a:r>
              <a:rPr lang="cs-CZ" dirty="0"/>
              <a:t>www.fld.czu.cz/en</a:t>
            </a:r>
          </a:p>
        </p:txBody>
      </p:sp>
      <p:sp>
        <p:nvSpPr>
          <p:cNvPr id="6" name="Zástupný text 4">
            <a:extLst>
              <a:ext uri="{FF2B5EF4-FFF2-40B4-BE49-F238E27FC236}">
                <a16:creationId xmlns:a16="http://schemas.microsoft.com/office/drawing/2014/main" id="{687F320E-EA2F-4489-AF30-645B776C17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541292" y="6353175"/>
            <a:ext cx="564983" cy="466725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055F0A"/>
                </a:solidFill>
              </a:defRPr>
            </a:lvl1pPr>
          </a:lstStyle>
          <a:p>
            <a:pPr lvl="0"/>
            <a:r>
              <a:rPr lang="cs-CZ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48057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201CC0-A0BD-4CC9-9652-9E1ECBEB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1600"/>
            <a:ext cx="10515600" cy="585788"/>
          </a:xfrm>
        </p:spPr>
        <p:txBody>
          <a:bodyPr/>
          <a:lstStyle>
            <a:lvl1pPr>
              <a:defRPr b="1">
                <a:solidFill>
                  <a:srgbClr val="52AF5F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objekt grafu 3">
            <a:extLst>
              <a:ext uri="{FF2B5EF4-FFF2-40B4-BE49-F238E27FC236}">
                <a16:creationId xmlns:a16="http://schemas.microsoft.com/office/drawing/2014/main" id="{DF693B74-D5E5-4D59-B27A-DD588486A4F7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524250" y="2028825"/>
            <a:ext cx="7829549" cy="34290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38305747-D2C9-4B8E-84F1-B3FCDD248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8825"/>
            <a:ext cx="2457450" cy="3429000"/>
          </a:xfrm>
        </p:spPr>
        <p:txBody>
          <a:bodyPr>
            <a:normAutofit/>
          </a:bodyPr>
          <a:lstStyle>
            <a:lvl1pPr marL="228600" indent="-228600">
              <a:buClr>
                <a:srgbClr val="52AF5F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1pPr>
            <a:lvl2pPr marL="685800" indent="-228600">
              <a:buClr>
                <a:srgbClr val="52AF5F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2pPr>
            <a:lvl3pPr marL="1143000" indent="-228600">
              <a:buClr>
                <a:srgbClr val="52AF5F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3pPr>
            <a:lvl4pPr marL="1600200" indent="-228600">
              <a:buClr>
                <a:srgbClr val="52AF5F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4pPr>
            <a:lvl5pPr marL="2057400" indent="-228600">
              <a:buClr>
                <a:srgbClr val="52AF5F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34C9C37-D434-4543-A014-42ED73F8CC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887" y="6400800"/>
            <a:ext cx="2676525" cy="36195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055F0A"/>
                </a:solidFill>
              </a:defRPr>
            </a:lvl1pPr>
          </a:lstStyle>
          <a:p>
            <a:pPr lvl="0"/>
            <a:r>
              <a:rPr lang="cs-CZ" dirty="0"/>
              <a:t>www.fld.czu.cz/en</a:t>
            </a:r>
          </a:p>
        </p:txBody>
      </p:sp>
      <p:sp>
        <p:nvSpPr>
          <p:cNvPr id="6" name="Zástupný text 4">
            <a:extLst>
              <a:ext uri="{FF2B5EF4-FFF2-40B4-BE49-F238E27FC236}">
                <a16:creationId xmlns:a16="http://schemas.microsoft.com/office/drawing/2014/main" id="{C5ADEDFB-D450-40BF-9054-A178F93248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541292" y="6353175"/>
            <a:ext cx="564983" cy="466725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055F0A"/>
                </a:solidFill>
              </a:defRPr>
            </a:lvl1pPr>
          </a:lstStyle>
          <a:p>
            <a:pPr lvl="0"/>
            <a:r>
              <a:rPr lang="cs-CZ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087727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201CC0-A0BD-4CC9-9652-9E1ECBEB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2544"/>
            <a:ext cx="10515600" cy="585788"/>
          </a:xfrm>
        </p:spPr>
        <p:txBody>
          <a:bodyPr/>
          <a:lstStyle>
            <a:lvl1pPr>
              <a:defRPr b="1">
                <a:solidFill>
                  <a:srgbClr val="52AF5F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A39E725B-59E8-4C99-816D-9B67CB7D2D4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200" y="2162175"/>
            <a:ext cx="1419225" cy="14192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obrázku 3">
            <a:extLst>
              <a:ext uri="{FF2B5EF4-FFF2-40B4-BE49-F238E27FC236}">
                <a16:creationId xmlns:a16="http://schemas.microsoft.com/office/drawing/2014/main" id="{E6A2C2C0-C934-4E6E-ABFA-7F532D7B15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67375" y="2162172"/>
            <a:ext cx="1419225" cy="1419225"/>
          </a:xfrm>
        </p:spPr>
        <p:txBody>
          <a:bodyPr/>
          <a:lstStyle/>
          <a:p>
            <a:endParaRPr lang="cs-CZ"/>
          </a:p>
        </p:txBody>
      </p:sp>
      <p:sp>
        <p:nvSpPr>
          <p:cNvPr id="8" name="Zástupný symbol obrázku 3">
            <a:extLst>
              <a:ext uri="{FF2B5EF4-FFF2-40B4-BE49-F238E27FC236}">
                <a16:creationId xmlns:a16="http://schemas.microsoft.com/office/drawing/2014/main" id="{8013FCDE-6913-45C6-BBE6-7A7258BAAF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47925" y="2162174"/>
            <a:ext cx="1419225" cy="1419225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obrázku 3">
            <a:extLst>
              <a:ext uri="{FF2B5EF4-FFF2-40B4-BE49-F238E27FC236}">
                <a16:creationId xmlns:a16="http://schemas.microsoft.com/office/drawing/2014/main" id="{4E9C414D-560E-4A6B-98F3-6CACFDCF77C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57650" y="2162173"/>
            <a:ext cx="1419225" cy="1419225"/>
          </a:xfrm>
        </p:spPr>
        <p:txBody>
          <a:bodyPr/>
          <a:lstStyle/>
          <a:p>
            <a:endParaRPr lang="cs-CZ"/>
          </a:p>
        </p:txBody>
      </p:sp>
      <p:sp>
        <p:nvSpPr>
          <p:cNvPr id="11" name="Zástupný symbol obrázku 3">
            <a:extLst>
              <a:ext uri="{FF2B5EF4-FFF2-40B4-BE49-F238E27FC236}">
                <a16:creationId xmlns:a16="http://schemas.microsoft.com/office/drawing/2014/main" id="{16B65E1D-3E7A-4BD4-BA7C-CC95302FDE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8200" y="3843337"/>
            <a:ext cx="1419225" cy="1419225"/>
          </a:xfrm>
        </p:spPr>
        <p:txBody>
          <a:bodyPr/>
          <a:lstStyle/>
          <a:p>
            <a:endParaRPr lang="cs-CZ"/>
          </a:p>
        </p:txBody>
      </p:sp>
      <p:sp>
        <p:nvSpPr>
          <p:cNvPr id="12" name="Zástupný symbol obrázku 3">
            <a:extLst>
              <a:ext uri="{FF2B5EF4-FFF2-40B4-BE49-F238E27FC236}">
                <a16:creationId xmlns:a16="http://schemas.microsoft.com/office/drawing/2014/main" id="{EC385CE1-FA4D-44E4-A9FA-DC3B6164B4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438400" y="3843335"/>
            <a:ext cx="1419225" cy="1419225"/>
          </a:xfrm>
        </p:spPr>
        <p:txBody>
          <a:bodyPr/>
          <a:lstStyle/>
          <a:p>
            <a:endParaRPr lang="cs-CZ"/>
          </a:p>
        </p:txBody>
      </p:sp>
      <p:sp>
        <p:nvSpPr>
          <p:cNvPr id="13" name="Zástupný symbol obrázku 3">
            <a:extLst>
              <a:ext uri="{FF2B5EF4-FFF2-40B4-BE49-F238E27FC236}">
                <a16:creationId xmlns:a16="http://schemas.microsoft.com/office/drawing/2014/main" id="{A945FD48-CE2E-4BED-B23C-054D1AC8EF8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057650" y="3843333"/>
            <a:ext cx="1419225" cy="1419225"/>
          </a:xfrm>
        </p:spPr>
        <p:txBody>
          <a:bodyPr/>
          <a:lstStyle/>
          <a:p>
            <a:endParaRPr lang="cs-CZ"/>
          </a:p>
        </p:txBody>
      </p:sp>
      <p:sp>
        <p:nvSpPr>
          <p:cNvPr id="14" name="Zástupný symbol obrázku 3">
            <a:extLst>
              <a:ext uri="{FF2B5EF4-FFF2-40B4-BE49-F238E27FC236}">
                <a16:creationId xmlns:a16="http://schemas.microsoft.com/office/drawing/2014/main" id="{F4EAF920-F5C2-4394-8F3B-07A67EF8947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676900" y="3843333"/>
            <a:ext cx="1419225" cy="1419225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Zástupný symbol obrázku 3">
            <a:extLst>
              <a:ext uri="{FF2B5EF4-FFF2-40B4-BE49-F238E27FC236}">
                <a16:creationId xmlns:a16="http://schemas.microsoft.com/office/drawing/2014/main" id="{AF553ECD-B47B-47D9-873E-FF532154879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362825" y="2162171"/>
            <a:ext cx="3990975" cy="3100387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text 4">
            <a:extLst>
              <a:ext uri="{FF2B5EF4-FFF2-40B4-BE49-F238E27FC236}">
                <a16:creationId xmlns:a16="http://schemas.microsoft.com/office/drawing/2014/main" id="{3DB392D7-FA93-462A-AFFC-30EB8927D8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887" y="6400800"/>
            <a:ext cx="2676525" cy="36195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055F0A"/>
                </a:solidFill>
              </a:defRPr>
            </a:lvl1pPr>
          </a:lstStyle>
          <a:p>
            <a:pPr lvl="0"/>
            <a:r>
              <a:rPr lang="cs-CZ" dirty="0"/>
              <a:t>www.fld.czu.cz/en</a:t>
            </a:r>
          </a:p>
        </p:txBody>
      </p:sp>
      <p:sp>
        <p:nvSpPr>
          <p:cNvPr id="17" name="Zástupný text 4">
            <a:extLst>
              <a:ext uri="{FF2B5EF4-FFF2-40B4-BE49-F238E27FC236}">
                <a16:creationId xmlns:a16="http://schemas.microsoft.com/office/drawing/2014/main" id="{783886E4-79BC-4701-A4AE-DC3BBA5134B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541292" y="6353175"/>
            <a:ext cx="564983" cy="466725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055F0A"/>
                </a:solidFill>
              </a:defRPr>
            </a:lvl1pPr>
          </a:lstStyle>
          <a:p>
            <a:pPr lvl="0"/>
            <a:r>
              <a:rPr lang="cs-CZ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8667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4F9890-3866-4961-BE66-FDAA17E3C2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6725" y="5110162"/>
            <a:ext cx="6257925" cy="1500187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rgbClr val="52AF5F"/>
                </a:solidFill>
                <a:latin typeface="+mn-lt"/>
              </a:defRPr>
            </a:lvl1pPr>
          </a:lstStyle>
          <a:p>
            <a:r>
              <a:rPr lang="en-US" dirty="0"/>
              <a:t>Thank you </a:t>
            </a:r>
            <a:br>
              <a:rPr lang="en-US" dirty="0"/>
            </a:br>
            <a:r>
              <a:rPr lang="en-US" dirty="0"/>
              <a:t>for your</a:t>
            </a:r>
            <a:r>
              <a:rPr lang="cs-CZ" dirty="0"/>
              <a:t> </a:t>
            </a:r>
            <a:r>
              <a:rPr lang="en-US" dirty="0"/>
              <a:t>attention</a:t>
            </a:r>
          </a:p>
        </p:txBody>
      </p:sp>
    </p:spTree>
    <p:extLst>
      <p:ext uri="{BB962C8B-B14F-4D97-AF65-F5344CB8AC3E}">
        <p14:creationId xmlns:p14="http://schemas.microsoft.com/office/powerpoint/2010/main" val="2462257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EFBB52D-142B-49AF-9320-F1D35CB45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A0F3F5E-E2DB-4C46-85BB-9AA9C10C7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E7007E-B9C1-407F-B0F3-7B94E03ECF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459E1-1FC7-471F-A22D-D5CA0164B642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B17A9E-19EC-4287-91B8-9FC9299D0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1D3065-19F9-4B17-A6B3-C1C412C95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8976B-1D71-4DF8-A529-41ED9EA154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400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861C35-32DE-406D-9BB3-A613A838E6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0ED56C5-244B-4E74-9DFD-30B8D44B03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7525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DC9553-F72E-4798-AFF3-5221CFCB9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651C3F-9CC8-4F36-84D9-34564B020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EAD9427B-7AA0-4260-AB57-86A648623E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BE8F76B-B42B-4141-B6BD-34407267ED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AD1A2D8-02BD-49F8-A219-F00EA9585F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284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757FDD-C45B-48F1-97A6-1638C57ECE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34969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0</Words>
  <Application>Microsoft Office PowerPoint</Application>
  <PresentationFormat>Širokoúhlá obrazovka</PresentationFormat>
  <Paragraphs>0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Motiv Office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Dinterová Lucie</dc:creator>
  <cp:lastModifiedBy>Dinterová Lucie</cp:lastModifiedBy>
  <cp:revision>13</cp:revision>
  <dcterms:created xsi:type="dcterms:W3CDTF">2021-04-12T12:54:12Z</dcterms:created>
  <dcterms:modified xsi:type="dcterms:W3CDTF">2021-04-26T10:42:51Z</dcterms:modified>
</cp:coreProperties>
</file>